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usso One"/>
      <p:regular r:id="rId36"/>
    </p:embeddedFont>
    <p:embeddedFont>
      <p:font typeface="Nuni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AF7C7B-4359-48C4-B183-C15F9352B525}">
  <a:tblStyle styleId="{1BAF7C7B-4359-48C4-B183-C15F9352B52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-regular.fntdata"/><Relationship Id="rId14" Type="http://schemas.openxmlformats.org/officeDocument/2006/relationships/slide" Target="slides/slide8.xml"/><Relationship Id="rId36" Type="http://schemas.openxmlformats.org/officeDocument/2006/relationships/font" Target="fonts/RussoOne-regular.fntdata"/><Relationship Id="rId17" Type="http://schemas.openxmlformats.org/officeDocument/2006/relationships/slide" Target="slides/slide11.xml"/><Relationship Id="rId39" Type="http://schemas.openxmlformats.org/officeDocument/2006/relationships/font" Target="fonts/NunitoSans-italic.fntdata"/><Relationship Id="rId16" Type="http://schemas.openxmlformats.org/officeDocument/2006/relationships/slide" Target="slides/slide10.xml"/><Relationship Id="rId38" Type="http://schemas.openxmlformats.org/officeDocument/2006/relationships/font" Target="fonts/Nunito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23ac198e12e_2_2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g23ac198e12e_2_2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23ac198e12e_2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g23ac198e12e_2_28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23ac198e12e_2_3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g23ac198e12e_2_39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23ac8bdafa1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g23ac8bdafa1_4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23ac198e12e_2_3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g23ac198e12e_2_3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23ac198e12e_2_4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g23ac198e12e_2_40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23ac8bdafa1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g23ac8bdafa1_4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23ac198e12e_2_4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g23ac198e12e_2_4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23ac198e12e_2_5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g23ac198e12e_2_5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06cb08776ff6b6a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g606cb08776ff6b6a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23ac198e12e_2_5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3" name="Google Shape;4023;g23ac198e12e_2_5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g23ac198e1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g23ac198e12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g23ac198e12e_2_5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g23ac198e12e_2_5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8" name="Google Shape;510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6" name="Google Shape;511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3a9fb85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23a9fb85a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23ac198e12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g23ac198e12e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23ac198e12e_2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23ac198e12e_2_10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23ac198e12e_2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g23ac198e12e_2_2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27475" y="185000"/>
            <a:ext cx="11456242" cy="4548228"/>
            <a:chOff x="0" y="0"/>
            <a:chExt cx="3017262" cy="170876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3017262" cy="1708768"/>
            </a:xfrm>
            <a:custGeom>
              <a:rect b="b" l="l" r="r" t="t"/>
              <a:pathLst>
                <a:path extrusionOk="0" h="1708768" w="3017262">
                  <a:moveTo>
                    <a:pt x="0" y="0"/>
                  </a:moveTo>
                  <a:lnTo>
                    <a:pt x="3017262" y="0"/>
                  </a:lnTo>
                  <a:lnTo>
                    <a:pt x="3017262" y="1708768"/>
                  </a:lnTo>
                  <a:lnTo>
                    <a:pt x="0" y="1708768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solidFill>
              <a:srgbClr val="DEC0F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11800021" y="0"/>
            <a:ext cx="6488013" cy="6488013"/>
            <a:chOff x="0" y="0"/>
            <a:chExt cx="812800" cy="8128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4945850" y="6957750"/>
            <a:ext cx="3342150" cy="3329250"/>
            <a:chOff x="0" y="0"/>
            <a:chExt cx="4456200" cy="4439000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0" y="0"/>
              <a:ext cx="2228100" cy="2228100"/>
              <a:chOff x="0" y="0"/>
              <a:chExt cx="812800" cy="81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93" name="Google Shape;93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2228100" y="2210900"/>
              <a:ext cx="2228100" cy="2228100"/>
              <a:chOff x="0" y="0"/>
              <a:chExt cx="812800" cy="81280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96" name="Google Shape;96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2228100" y="0"/>
              <a:ext cx="2228100" cy="2228100"/>
              <a:chOff x="0" y="0"/>
              <a:chExt cx="812800" cy="812800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99" name="Google Shape;99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0" y="2210900"/>
              <a:ext cx="2228100" cy="2228100"/>
              <a:chOff x="0" y="0"/>
              <a:chExt cx="812800" cy="8128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02" name="Google Shape;102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" name="Google Shape;103;p13"/>
          <p:cNvGrpSpPr/>
          <p:nvPr/>
        </p:nvGrpSpPr>
        <p:grpSpPr>
          <a:xfrm>
            <a:off x="11800021" y="6957750"/>
            <a:ext cx="3046635" cy="3614115"/>
            <a:chOff x="0" y="0"/>
            <a:chExt cx="685176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0" y="0"/>
              <a:ext cx="685176" cy="748740"/>
            </a:xfrm>
            <a:custGeom>
              <a:rect b="b" l="l" r="r" t="t"/>
              <a:pathLst>
                <a:path extrusionOk="0" h="748740" w="685176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11800021" y="0"/>
            <a:ext cx="6488013" cy="6488013"/>
            <a:chOff x="0" y="0"/>
            <a:chExt cx="812800" cy="812800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08" name="Google Shape;108;p13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5346" y="7102164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7561" y="8756474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81191" y="1638127"/>
            <a:ext cx="2592741" cy="321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34142" y="7516199"/>
            <a:ext cx="2178371" cy="248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108900" y="37000"/>
            <a:ext cx="11456400" cy="660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5400">
              <a:solidFill>
                <a:srgbClr val="FFFFFF"/>
              </a:solidFill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- CAPTION GENIUS -</a:t>
            </a:r>
            <a:endParaRPr b="1" sz="3600">
              <a:solidFill>
                <a:srgbClr val="FFFFFF"/>
              </a:solidFill>
            </a:endParaRPr>
          </a:p>
          <a:p>
            <a:pPr indent="457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4572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 Comparison of </a:t>
            </a:r>
            <a:endParaRPr b="1" sz="3600">
              <a:solidFill>
                <a:srgbClr val="FFFFFF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CNN + LSTM and ResNet + GRU   </a:t>
            </a:r>
            <a:endParaRPr b="1" sz="36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solidFill>
                  <a:srgbClr val="FFFFFF"/>
                </a:solidFill>
              </a:rPr>
              <a:t>Approaches for Image Caption Generation</a:t>
            </a:r>
            <a:endParaRPr b="1" sz="3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1575676" y="6760951"/>
            <a:ext cx="286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2200" y="185000"/>
            <a:ext cx="2325600" cy="20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3" name="Google Shape;2313;p22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4" name="Google Shape;2314;p22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2315" name="Google Shape;2315;p22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2316" name="Google Shape;231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8" name="Google Shape;2318;p22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2319" name="Google Shape;231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1" name="Google Shape;2321;p22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2322" name="Google Shape;232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4" name="Google Shape;2324;p22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2325" name="Google Shape;232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7" name="Google Shape;2327;p22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2328" name="Google Shape;232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0" name="Google Shape;2330;p22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2331" name="Google Shape;233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3" name="Google Shape;2333;p22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2334" name="Google Shape;233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6" name="Google Shape;2336;p22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2337" name="Google Shape;233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9" name="Google Shape;2339;p22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2340" name="Google Shape;234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2" name="Google Shape;2342;p22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2343" name="Google Shape;234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5" name="Google Shape;2345;p22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2346" name="Google Shape;234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8" name="Google Shape;2348;p22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2349" name="Google Shape;234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1" name="Google Shape;2351;p22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2352" name="Google Shape;235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4" name="Google Shape;2354;p22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2355" name="Google Shape;235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7" name="Google Shape;2357;p22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2358" name="Google Shape;235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0" name="Google Shape;2360;p22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2361" name="Google Shape;236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3" name="Google Shape;2363;p22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2364" name="Google Shape;236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6" name="Google Shape;2366;p22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2367" name="Google Shape;236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9" name="Google Shape;2369;p22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2370" name="Google Shape;237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2" name="Google Shape;2372;p22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2373" name="Google Shape;237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5" name="Google Shape;2375;p22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2376" name="Google Shape;237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8" name="Google Shape;2378;p22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2379" name="Google Shape;237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1" name="Google Shape;2381;p22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2382" name="Google Shape;238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4" name="Google Shape;2384;p22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2385" name="Google Shape;238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7" name="Google Shape;2387;p22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2388" name="Google Shape;238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22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2391" name="Google Shape;239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3" name="Google Shape;2393;p22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2394" name="Google Shape;239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6" name="Google Shape;2396;p22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2397" name="Google Shape;239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9" name="Google Shape;2399;p22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2400" name="Google Shape;240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2" name="Google Shape;2402;p22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2403" name="Google Shape;240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5" name="Google Shape;2405;p22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2406" name="Google Shape;240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8" name="Google Shape;2408;p22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2409" name="Google Shape;240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1" name="Google Shape;2411;p22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2412" name="Google Shape;241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4" name="Google Shape;2414;p22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2415" name="Google Shape;241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7" name="Google Shape;2417;p22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2418" name="Google Shape;241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0" name="Google Shape;2420;p22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2421" name="Google Shape;242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3" name="Google Shape;2423;p22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2424" name="Google Shape;242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6" name="Google Shape;2426;p22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2427" name="Google Shape;242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9" name="Google Shape;2429;p22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2430" name="Google Shape;243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2" name="Google Shape;2432;p22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2433" name="Google Shape;243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5" name="Google Shape;2435;p22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2436" name="Google Shape;243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8" name="Google Shape;2438;p22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2439" name="Google Shape;243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1" name="Google Shape;2441;p22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2442" name="Google Shape;244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4" name="Google Shape;2444;p22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2445" name="Google Shape;244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7" name="Google Shape;2447;p22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2448" name="Google Shape;244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0" name="Google Shape;2450;p22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2451" name="Google Shape;245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3" name="Google Shape;2453;p22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2454" name="Google Shape;245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6" name="Google Shape;2456;p22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2457" name="Google Shape;245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9" name="Google Shape;2459;p22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2460" name="Google Shape;246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2" name="Google Shape;2462;p22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2463" name="Google Shape;246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5" name="Google Shape;2465;p22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2466" name="Google Shape;246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8" name="Google Shape;2468;p22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2469" name="Google Shape;246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1" name="Google Shape;2471;p22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2472" name="Google Shape;247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4" name="Google Shape;2474;p22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2475" name="Google Shape;247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7" name="Google Shape;2477;p22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2478" name="Google Shape;247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0" name="Google Shape;2480;p22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2481" name="Google Shape;248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3" name="Google Shape;2483;p22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2484" name="Google Shape;248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6" name="Google Shape;2486;p22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2487" name="Google Shape;248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9" name="Google Shape;2489;p22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2490" name="Google Shape;249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2" name="Google Shape;2492;p22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2493" name="Google Shape;249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5" name="Google Shape;2495;p22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2496" name="Google Shape;249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8" name="Google Shape;2498;p22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2499" name="Google Shape;249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1" name="Google Shape;2501;p22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2502" name="Google Shape;250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4" name="Google Shape;2504;p22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2505" name="Google Shape;250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7" name="Google Shape;2507;p22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2508" name="Google Shape;250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0" name="Google Shape;2510;p22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2511" name="Google Shape;251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3" name="Google Shape;2513;p22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2514" name="Google Shape;251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6" name="Google Shape;2516;p22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2517" name="Google Shape;251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9" name="Google Shape;2519;p22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2520" name="Google Shape;252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22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2523" name="Google Shape;252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5" name="Google Shape;2525;p22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2526" name="Google Shape;252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8" name="Google Shape;2528;p22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2529" name="Google Shape;252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1" name="Google Shape;2531;p22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2532" name="Google Shape;253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4" name="Google Shape;2534;p22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2535" name="Google Shape;253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7" name="Google Shape;2537;p22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2538" name="Google Shape;253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0" name="Google Shape;2540;p22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2541" name="Google Shape;254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3" name="Google Shape;2543;p22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2544" name="Google Shape;254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6" name="Google Shape;2546;p22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2547" name="Google Shape;254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9" name="Google Shape;2549;p22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2550" name="Google Shape;255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2" name="Google Shape;2552;p22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2553" name="Google Shape;255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5" name="Google Shape;2555;p22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2556" name="Google Shape;255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8" name="Google Shape;2558;p22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2559" name="Google Shape;255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1" name="Google Shape;2561;p22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2562" name="Google Shape;256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4" name="Google Shape;2564;p22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2565" name="Google Shape;256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7" name="Google Shape;2567;p22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2568" name="Google Shape;256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0" name="Google Shape;2570;p22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2571" name="Google Shape;257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3" name="Google Shape;2573;p22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2574" name="Google Shape;257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6" name="Google Shape;2576;p22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2577" name="Google Shape;257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9" name="Google Shape;2579;p22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2580" name="Google Shape;258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22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2583" name="Google Shape;258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22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2586" name="Google Shape;258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8" name="Google Shape;2588;p22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2589" name="Google Shape;258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1" name="Google Shape;2591;p22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2592" name="Google Shape;259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4" name="Google Shape;2594;p22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2595" name="Google Shape;259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7" name="Google Shape;2597;p22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2598" name="Google Shape;259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0" name="Google Shape;2600;p22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2601" name="Google Shape;260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3" name="Google Shape;2603;p22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2604" name="Google Shape;260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6" name="Google Shape;2606;p22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2607" name="Google Shape;260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9" name="Google Shape;2609;p22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2610" name="Google Shape;261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2" name="Google Shape;2612;p22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2613" name="Google Shape;261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5" name="Google Shape;2615;p22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2616" name="Google Shape;261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8" name="Google Shape;2618;p22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2619" name="Google Shape;261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1" name="Google Shape;2621;p22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2622" name="Google Shape;262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4" name="Google Shape;2624;p22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2625" name="Google Shape;2625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7" name="Google Shape;2627;p22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2628" name="Google Shape;2628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0" name="Google Shape;2630;p22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2631" name="Google Shape;2631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3" name="Google Shape;2633;p22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2634" name="Google Shape;263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6" name="Google Shape;2636;p22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2637" name="Google Shape;263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9" name="Google Shape;2639;p22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2640" name="Google Shape;264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2" name="Google Shape;2642;p22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2643" name="Google Shape;264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5" name="Google Shape;2645;p22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2646" name="Google Shape;264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8" name="Google Shape;2648;p22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2649" name="Google Shape;264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2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1" name="Google Shape;2651;p22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652" name="Google Shape;2652;p22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53" name="Google Shape;2653;p2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4" name="Google Shape;2654;p22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655" name="Google Shape;2655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56" name="Google Shape;2656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7" name="Google Shape;2657;p22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658" name="Google Shape;2658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59" name="Google Shape;2659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0" name="Google Shape;2660;p22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661" name="Google Shape;2661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62" name="Google Shape;2662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3" name="Google Shape;2663;p22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664" name="Google Shape;2664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65" name="Google Shape;2665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6" name="Google Shape;2666;p22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667" name="Google Shape;2667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68" name="Google Shape;2668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9" name="Google Shape;2669;p22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670" name="Google Shape;2670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71" name="Google Shape;2671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2" name="Google Shape;2672;p22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673" name="Google Shape;2673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74" name="Google Shape;2674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5" name="Google Shape;2675;p22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676" name="Google Shape;2676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77" name="Google Shape;2677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8" name="Google Shape;2678;p22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679" name="Google Shape;2679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80" name="Google Shape;2680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1" name="Google Shape;2681;p22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682" name="Google Shape;2682;p22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83" name="Google Shape;2683;p2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4" name="Google Shape;2684;p22"/>
          <p:cNvSpPr txBox="1"/>
          <p:nvPr/>
        </p:nvSpPr>
        <p:spPr>
          <a:xfrm>
            <a:off x="3310700" y="333375"/>
            <a:ext cx="11666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Create data generator to get data in batch (avoids session crash)</a:t>
            </a:r>
            <a:endParaRPr sz="31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85" name="Google Shape;2685;p22"/>
          <p:cNvSpPr txBox="1"/>
          <p:nvPr/>
        </p:nvSpPr>
        <p:spPr>
          <a:xfrm>
            <a:off x="3055300" y="5987900"/>
            <a:ext cx="137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686" name="Google Shape;26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88" y="1896375"/>
            <a:ext cx="11791950" cy="71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1" name="Google Shape;2691;p23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2" name="Google Shape;2692;p23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693" name="Google Shape;2693;p23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694" name="Google Shape;2694;p2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5" name="Google Shape;2695;p23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696" name="Google Shape;2696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697" name="Google Shape;2697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8" name="Google Shape;2698;p23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699" name="Google Shape;2699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00" name="Google Shape;2700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1" name="Google Shape;2701;p23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702" name="Google Shape;2702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03" name="Google Shape;2703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4" name="Google Shape;2704;p23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705" name="Google Shape;2705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06" name="Google Shape;2706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7" name="Google Shape;2707;p23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708" name="Google Shape;2708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09" name="Google Shape;2709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0" name="Google Shape;2710;p23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711" name="Google Shape;2711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2" name="Google Shape;2712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3" name="Google Shape;2713;p23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714" name="Google Shape;2714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5" name="Google Shape;2715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6" name="Google Shape;2716;p23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717" name="Google Shape;2717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18" name="Google Shape;2718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9" name="Google Shape;2719;p23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720" name="Google Shape;2720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1" name="Google Shape;2721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2" name="Google Shape;2722;p23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723" name="Google Shape;2723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4" name="Google Shape;2724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5" name="Google Shape;2725;p23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726" name="Google Shape;2726;p23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27" name="Google Shape;2727;p2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8" name="Google Shape;2728;p23"/>
          <p:cNvSpPr txBox="1"/>
          <p:nvPr/>
        </p:nvSpPr>
        <p:spPr>
          <a:xfrm>
            <a:off x="3310694" y="333375"/>
            <a:ext cx="1166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</a:rPr>
              <a:t>Feature Extraction CNN Model</a:t>
            </a:r>
            <a:endParaRPr/>
          </a:p>
        </p:txBody>
      </p:sp>
      <p:sp>
        <p:nvSpPr>
          <p:cNvPr id="2729" name="Google Shape;2729;p23"/>
          <p:cNvSpPr txBox="1"/>
          <p:nvPr/>
        </p:nvSpPr>
        <p:spPr>
          <a:xfrm>
            <a:off x="2362000" y="2244425"/>
            <a:ext cx="14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0" name="Google Shape;2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000" y="2033550"/>
            <a:ext cx="122110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1" name="Google Shape;2731;p23"/>
          <p:cNvSpPr txBox="1"/>
          <p:nvPr/>
        </p:nvSpPr>
        <p:spPr>
          <a:xfrm>
            <a:off x="2230375" y="5636363"/>
            <a:ext cx="124743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This code extracts features from images using the pre-trained DenseNet201 which is type of CNN model. It loads images from a specified directory, resizes them to a fixed size (224x224), and normalizes their pixel values between 0 and 1. Then, it applies the feature extraction model up to the second-to-last layer and obtains the output feature vector for each image. These features are stored in a dictionary where the keys are the image filenames. The code utilizes the Keras library for loading and processing the images and extracting features. The tqdm library is used to display a progress bar during the feature extraction process.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6" name="Google Shape;2736;p24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7" name="Google Shape;2737;p24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738" name="Google Shape;2738;p24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39" name="Google Shape;2739;p24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0" name="Google Shape;2740;p24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741" name="Google Shape;2741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42" name="Google Shape;2742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3" name="Google Shape;2743;p24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744" name="Google Shape;2744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45" name="Google Shape;2745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6" name="Google Shape;2746;p24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747" name="Google Shape;2747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48" name="Google Shape;2748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9" name="Google Shape;2749;p24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750" name="Google Shape;2750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51" name="Google Shape;2751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2" name="Google Shape;2752;p24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753" name="Google Shape;2753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54" name="Google Shape;2754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5" name="Google Shape;2755;p24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756" name="Google Shape;2756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57" name="Google Shape;2757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8" name="Google Shape;2758;p24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759" name="Google Shape;2759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60" name="Google Shape;2760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24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762" name="Google Shape;2762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63" name="Google Shape;2763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4" name="Google Shape;2764;p24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765" name="Google Shape;2765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66" name="Google Shape;2766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7" name="Google Shape;2767;p24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768" name="Google Shape;2768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69" name="Google Shape;2769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0" name="Google Shape;2770;p24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771" name="Google Shape;2771;p24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772" name="Google Shape;2772;p2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3" name="Google Shape;2773;p24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LSTM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774" name="Google Shape;2774;p24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775" name="Google Shape;27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6450" y="1991550"/>
            <a:ext cx="6903925" cy="79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6" name="Google Shape;2776;p24"/>
          <p:cNvSpPr txBox="1"/>
          <p:nvPr/>
        </p:nvSpPr>
        <p:spPr>
          <a:xfrm>
            <a:off x="471125" y="1784300"/>
            <a:ext cx="38976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Total params</a:t>
            </a:r>
            <a:r>
              <a:rPr lang="en-US" sz="2200">
                <a:solidFill>
                  <a:schemeClr val="lt1"/>
                </a:solidFill>
              </a:rPr>
              <a:t>: 4,316,709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Trainable params</a:t>
            </a:r>
            <a:r>
              <a:rPr lang="en-US" sz="2200">
                <a:solidFill>
                  <a:schemeClr val="lt1"/>
                </a:solidFill>
              </a:rPr>
              <a:t>: 4,316,709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Non-trainable params</a:t>
            </a:r>
            <a:r>
              <a:rPr lang="en-US" sz="2200">
                <a:solidFill>
                  <a:schemeClr val="lt1"/>
                </a:solidFill>
              </a:rPr>
              <a:t>: 0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2777" name="Google Shape;27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25" y="3429001"/>
            <a:ext cx="8783476" cy="52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2" name="Google Shape;2782;p25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3" name="Google Shape;2783;p25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784" name="Google Shape;2784;p25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85" name="Google Shape;2785;p2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6" name="Google Shape;2786;p25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787" name="Google Shape;2787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88" name="Google Shape;2788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9" name="Google Shape;2789;p25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790" name="Google Shape;2790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91" name="Google Shape;2791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2" name="Google Shape;2792;p25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793" name="Google Shape;2793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94" name="Google Shape;2794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5" name="Google Shape;2795;p25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796" name="Google Shape;2796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97" name="Google Shape;2797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8" name="Google Shape;2798;p25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799" name="Google Shape;2799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00" name="Google Shape;2800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1" name="Google Shape;2801;p25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802" name="Google Shape;2802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03" name="Google Shape;2803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4" name="Google Shape;2804;p25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805" name="Google Shape;2805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06" name="Google Shape;2806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7" name="Google Shape;2807;p25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808" name="Google Shape;2808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09" name="Google Shape;2809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0" name="Google Shape;2810;p25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811" name="Google Shape;2811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12" name="Google Shape;2812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3" name="Google Shape;2813;p25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814" name="Google Shape;2814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15" name="Google Shape;2815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6" name="Google Shape;2816;p25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817" name="Google Shape;2817;p25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18" name="Google Shape;2818;p2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9" name="Google Shape;2819;p25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LSTM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820" name="Google Shape;2820;p25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821" name="Google Shape;2821;p25"/>
          <p:cNvPicPr preferRelativeResize="0"/>
          <p:nvPr/>
        </p:nvPicPr>
        <p:blipFill rotWithShape="1">
          <a:blip r:embed="rId4">
            <a:alphaModFix/>
          </a:blip>
          <a:srcRect b="9534" l="18469" r="18858" t="33335"/>
          <a:stretch/>
        </p:blipFill>
        <p:spPr>
          <a:xfrm>
            <a:off x="2475400" y="1803975"/>
            <a:ext cx="13776374" cy="79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" name="Google Shape;2826;p26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7" name="Google Shape;2827;p26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828" name="Google Shape;2828;p26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29" name="Google Shape;2829;p26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0" name="Google Shape;2830;p26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831" name="Google Shape;2831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32" name="Google Shape;2832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3" name="Google Shape;2833;p26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834" name="Google Shape;2834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35" name="Google Shape;2835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6" name="Google Shape;2836;p26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837" name="Google Shape;2837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38" name="Google Shape;2838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9" name="Google Shape;2839;p26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840" name="Google Shape;2840;p26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41" name="Google Shape;2841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2" name="Google Shape;2842;p26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843" name="Google Shape;2843;p26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44" name="Google Shape;2844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5" name="Google Shape;2845;p26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846" name="Google Shape;2846;p26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47" name="Google Shape;2847;p2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8" name="Google Shape;2848;p26"/>
          <p:cNvSpPr txBox="1"/>
          <p:nvPr/>
        </p:nvSpPr>
        <p:spPr>
          <a:xfrm>
            <a:off x="3310694" y="333375"/>
            <a:ext cx="1166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</a:rPr>
              <a:t>Feature Extraction ResNet Model</a:t>
            </a:r>
            <a:endParaRPr/>
          </a:p>
        </p:txBody>
      </p:sp>
      <p:sp>
        <p:nvSpPr>
          <p:cNvPr id="2849" name="Google Shape;2849;p26"/>
          <p:cNvSpPr txBox="1"/>
          <p:nvPr/>
        </p:nvSpPr>
        <p:spPr>
          <a:xfrm>
            <a:off x="2362000" y="2244425"/>
            <a:ext cx="144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0" name="Google Shape;28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00" y="1895028"/>
            <a:ext cx="9228655" cy="78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1" name="Google Shape;2851;p26"/>
          <p:cNvSpPr txBox="1"/>
          <p:nvPr/>
        </p:nvSpPr>
        <p:spPr>
          <a:xfrm>
            <a:off x="10421375" y="3095125"/>
            <a:ext cx="7323900" cy="5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This code loads the ResNet50 model pre-trained on the ImageNet dataset and restructures it by removing the final classification layer to extract image features. </a:t>
            </a:r>
            <a:endParaRPr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 The extracted features are then saved in a dictionary with their corresponding image IDs.</a:t>
            </a:r>
            <a:endParaRPr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lang="en-US" sz="2500">
                <a:solidFill>
                  <a:schemeClr val="lt1"/>
                </a:solidFill>
              </a:rPr>
              <a:t>The code also includes image preprocessing steps before extracting features and uses the tqdm library to display a progress bar while processing images. 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6" name="Google Shape;2856;p27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7" name="Google Shape;2857;p27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858" name="Google Shape;2858;p27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59" name="Google Shape;2859;p2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0" name="Google Shape;2860;p27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861" name="Google Shape;2861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62" name="Google Shape;2862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3" name="Google Shape;2863;p27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864" name="Google Shape;286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65" name="Google Shape;2865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6" name="Google Shape;2866;p27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867" name="Google Shape;286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868" name="Google Shape;2868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9" name="Google Shape;2869;p27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870" name="Google Shape;2870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71" name="Google Shape;2871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2" name="Google Shape;2872;p27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873" name="Google Shape;2873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74" name="Google Shape;2874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5" name="Google Shape;2875;p27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876" name="Google Shape;2876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77" name="Google Shape;2877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8" name="Google Shape;2878;p27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879" name="Google Shape;2879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0" name="Google Shape;2880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1" name="Google Shape;2881;p27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882" name="Google Shape;2882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3" name="Google Shape;2883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4" name="Google Shape;2884;p27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885" name="Google Shape;2885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6" name="Google Shape;2886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7" name="Google Shape;2887;p27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888" name="Google Shape;2888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89" name="Google Shape;2889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0" name="Google Shape;2890;p27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891" name="Google Shape;2891;p27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92" name="Google Shape;2892;p2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3" name="Google Shape;2893;p27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GRU</a:t>
            </a:r>
            <a:r>
              <a:rPr lang="en-US" sz="4600">
                <a:solidFill>
                  <a:schemeClr val="dk1"/>
                </a:solidFill>
              </a:rPr>
              <a:t>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894" name="Google Shape;2894;p27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895" name="Google Shape;2895;p27"/>
          <p:cNvSpPr txBox="1"/>
          <p:nvPr/>
        </p:nvSpPr>
        <p:spPr>
          <a:xfrm>
            <a:off x="471125" y="1784300"/>
            <a:ext cx="51609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Total params</a:t>
            </a:r>
            <a:r>
              <a:rPr lang="en-US" sz="2400">
                <a:solidFill>
                  <a:schemeClr val="lt1"/>
                </a:solidFill>
              </a:rPr>
              <a:t>: 5,271,845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Trainable params</a:t>
            </a:r>
            <a:r>
              <a:rPr lang="en-US" sz="2400">
                <a:solidFill>
                  <a:schemeClr val="lt1"/>
                </a:solidFill>
              </a:rPr>
              <a:t>: 5,270,565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Non-trainable params</a:t>
            </a:r>
            <a:r>
              <a:rPr lang="en-US" sz="2400">
                <a:solidFill>
                  <a:schemeClr val="lt1"/>
                </a:solidFill>
              </a:rPr>
              <a:t>: 1,280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2896" name="Google Shape;28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4525" y="1771925"/>
            <a:ext cx="8305800" cy="8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00" y="3647725"/>
            <a:ext cx="8305800" cy="60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2" name="Google Shape;2902;p28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3" name="Google Shape;2903;p28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904" name="Google Shape;2904;p28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905" name="Google Shape;2905;p28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6" name="Google Shape;2906;p28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907" name="Google Shape;2907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908" name="Google Shape;2908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9" name="Google Shape;2909;p28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910" name="Google Shape;2910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911" name="Google Shape;2911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2" name="Google Shape;2912;p28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913" name="Google Shape;2913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914" name="Google Shape;2914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5" name="Google Shape;2915;p28"/>
          <p:cNvGrpSpPr/>
          <p:nvPr/>
        </p:nvGrpSpPr>
        <p:grpSpPr>
          <a:xfrm>
            <a:off x="17552648" y="9558793"/>
            <a:ext cx="735340" cy="735340"/>
            <a:chOff x="0" y="0"/>
            <a:chExt cx="812800" cy="812800"/>
          </a:xfrm>
        </p:grpSpPr>
        <p:sp>
          <p:nvSpPr>
            <p:cNvPr id="2916" name="Google Shape;2916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917" name="Google Shape;2917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8" name="Google Shape;2918;p28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919" name="Google Shape;2919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920" name="Google Shape;2920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1" name="Google Shape;2921;p28"/>
          <p:cNvGrpSpPr/>
          <p:nvPr/>
        </p:nvGrpSpPr>
        <p:grpSpPr>
          <a:xfrm>
            <a:off x="3000426" y="9305932"/>
            <a:ext cx="620496" cy="620496"/>
            <a:chOff x="0" y="0"/>
            <a:chExt cx="812700" cy="812700"/>
          </a:xfrm>
        </p:grpSpPr>
        <p:sp>
          <p:nvSpPr>
            <p:cNvPr id="2922" name="Google Shape;2922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3" name="Google Shape;2923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4" name="Google Shape;2924;p28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925" name="Google Shape;2925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6" name="Google Shape;2926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7" name="Google Shape;2927;p28"/>
          <p:cNvGrpSpPr/>
          <p:nvPr/>
        </p:nvGrpSpPr>
        <p:grpSpPr>
          <a:xfrm>
            <a:off x="941908" y="8125428"/>
            <a:ext cx="347104" cy="347104"/>
            <a:chOff x="0" y="0"/>
            <a:chExt cx="812700" cy="812700"/>
          </a:xfrm>
        </p:grpSpPr>
        <p:sp>
          <p:nvSpPr>
            <p:cNvPr id="2928" name="Google Shape;2928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9" name="Google Shape;2929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0" name="Google Shape;2930;p28"/>
          <p:cNvGrpSpPr/>
          <p:nvPr/>
        </p:nvGrpSpPr>
        <p:grpSpPr>
          <a:xfrm>
            <a:off x="0" y="9064245"/>
            <a:ext cx="347104" cy="347104"/>
            <a:chOff x="0" y="0"/>
            <a:chExt cx="812700" cy="812700"/>
          </a:xfrm>
        </p:grpSpPr>
        <p:sp>
          <p:nvSpPr>
            <p:cNvPr id="2931" name="Google Shape;2931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2" name="Google Shape;2932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3" name="Google Shape;2933;p28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934" name="Google Shape;2934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5" name="Google Shape;2935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6" name="Google Shape;2936;p28"/>
          <p:cNvGrpSpPr/>
          <p:nvPr/>
        </p:nvGrpSpPr>
        <p:grpSpPr>
          <a:xfrm>
            <a:off x="17920324" y="5817087"/>
            <a:ext cx="735250" cy="735250"/>
            <a:chOff x="0" y="0"/>
            <a:chExt cx="812700" cy="812700"/>
          </a:xfrm>
        </p:grpSpPr>
        <p:sp>
          <p:nvSpPr>
            <p:cNvPr id="2937" name="Google Shape;2937;p2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38" name="Google Shape;2938;p2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9" name="Google Shape;2939;p28"/>
          <p:cNvSpPr txBox="1"/>
          <p:nvPr/>
        </p:nvSpPr>
        <p:spPr>
          <a:xfrm>
            <a:off x="3310694" y="333375"/>
            <a:ext cx="1166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600">
                <a:solidFill>
                  <a:schemeClr val="dk1"/>
                </a:solidFill>
              </a:rPr>
              <a:t>GRU</a:t>
            </a:r>
            <a:r>
              <a:rPr lang="en-US" sz="4600">
                <a:solidFill>
                  <a:schemeClr val="dk1"/>
                </a:solidFill>
              </a:rPr>
              <a:t> Model Structure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2940" name="Google Shape;2940;p28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941" name="Google Shape;2941;p28"/>
          <p:cNvPicPr preferRelativeResize="0"/>
          <p:nvPr/>
        </p:nvPicPr>
        <p:blipFill rotWithShape="1">
          <a:blip r:embed="rId4">
            <a:alphaModFix/>
          </a:blip>
          <a:srcRect b="0" l="18414" r="18909" t="27620"/>
          <a:stretch/>
        </p:blipFill>
        <p:spPr>
          <a:xfrm>
            <a:off x="1168975" y="1860450"/>
            <a:ext cx="15682324" cy="78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6" name="Google Shape;2946;p29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7" name="Google Shape;2947;p29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2948" name="Google Shape;2948;p29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2949" name="Google Shape;29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1" name="Google Shape;2951;p29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2952" name="Google Shape;29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4" name="Google Shape;2954;p29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2955" name="Google Shape;29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7" name="Google Shape;2957;p29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2958" name="Google Shape;29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0" name="Google Shape;2960;p29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2961" name="Google Shape;29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3" name="Google Shape;2963;p29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2964" name="Google Shape;29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6" name="Google Shape;2966;p29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2967" name="Google Shape;29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9" name="Google Shape;2969;p29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2970" name="Google Shape;29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2" name="Google Shape;2972;p29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2973" name="Google Shape;29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5" name="Google Shape;2975;p29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2976" name="Google Shape;29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8" name="Google Shape;2978;p29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2979" name="Google Shape;29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1" name="Google Shape;2981;p29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2982" name="Google Shape;29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4" name="Google Shape;2984;p29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2985" name="Google Shape;298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7" name="Google Shape;2987;p29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2988" name="Google Shape;298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0" name="Google Shape;2990;p29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2991" name="Google Shape;299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3" name="Google Shape;2993;p29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2994" name="Google Shape;29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6" name="Google Shape;2996;p29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2997" name="Google Shape;29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9" name="Google Shape;2999;p29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3000" name="Google Shape;30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2" name="Google Shape;3002;p29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3003" name="Google Shape;30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5" name="Google Shape;3005;p29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3006" name="Google Shape;30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8" name="Google Shape;3008;p29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3009" name="Google Shape;30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1" name="Google Shape;3011;p29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3012" name="Google Shape;30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4" name="Google Shape;3014;p29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3015" name="Google Shape;30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7" name="Google Shape;3017;p29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3018" name="Google Shape;30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0" name="Google Shape;3020;p29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3021" name="Google Shape;30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3" name="Google Shape;3023;p29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3024" name="Google Shape;30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6" name="Google Shape;3026;p29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3027" name="Google Shape;30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9" name="Google Shape;3029;p29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3030" name="Google Shape;30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2" name="Google Shape;3032;p29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3033" name="Google Shape;303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29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3036" name="Google Shape;303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8" name="Google Shape;3038;p29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3039" name="Google Shape;303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1" name="Google Shape;3041;p29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3042" name="Google Shape;304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4" name="Google Shape;3044;p29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3045" name="Google Shape;304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7" name="Google Shape;3047;p29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3048" name="Google Shape;304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0" name="Google Shape;3050;p29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3051" name="Google Shape;305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3" name="Google Shape;3053;p29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3054" name="Google Shape;305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6" name="Google Shape;3056;p29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3057" name="Google Shape;30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9" name="Google Shape;3059;p29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3060" name="Google Shape;30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2" name="Google Shape;3062;p29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3063" name="Google Shape;30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5" name="Google Shape;3065;p29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3066" name="Google Shape;30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8" name="Google Shape;3068;p29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3069" name="Google Shape;30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1" name="Google Shape;3071;p29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3072" name="Google Shape;30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4" name="Google Shape;3074;p29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3075" name="Google Shape;30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7" name="Google Shape;3077;p29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3078" name="Google Shape;30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0" name="Google Shape;3080;p29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3081" name="Google Shape;30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3" name="Google Shape;3083;p29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3084" name="Google Shape;30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29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3087" name="Google Shape;30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9" name="Google Shape;3089;p29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3090" name="Google Shape;30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2" name="Google Shape;3092;p29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3093" name="Google Shape;30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5" name="Google Shape;3095;p29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3096" name="Google Shape;30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8" name="Google Shape;3098;p29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3099" name="Google Shape;30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1" name="Google Shape;3101;p29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3102" name="Google Shape;31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4" name="Google Shape;3104;p29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3105" name="Google Shape;310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7" name="Google Shape;3107;p29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3108" name="Google Shape;310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0" name="Google Shape;3110;p29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3111" name="Google Shape;311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3" name="Google Shape;3113;p29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3114" name="Google Shape;311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6" name="Google Shape;3116;p29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3117" name="Google Shape;311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9" name="Google Shape;3119;p29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3120" name="Google Shape;312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2" name="Google Shape;3122;p29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3123" name="Google Shape;31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5" name="Google Shape;3125;p29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3126" name="Google Shape;31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8" name="Google Shape;3128;p29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3129" name="Google Shape;31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1" name="Google Shape;3131;p29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3132" name="Google Shape;31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4" name="Google Shape;3134;p29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3135" name="Google Shape;31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29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3138" name="Google Shape;31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0" name="Google Shape;3140;p29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3141" name="Google Shape;31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3" name="Google Shape;3143;p29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3144" name="Google Shape;31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6" name="Google Shape;3146;p29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3147" name="Google Shape;31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9" name="Google Shape;3149;p29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3150" name="Google Shape;31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2" name="Google Shape;3152;p29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3153" name="Google Shape;31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5" name="Google Shape;3155;p29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3156" name="Google Shape;31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8" name="Google Shape;3158;p29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3159" name="Google Shape;31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1" name="Google Shape;3161;p29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3162" name="Google Shape;31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4" name="Google Shape;3164;p29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3165" name="Google Shape;316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7" name="Google Shape;3167;p29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3168" name="Google Shape;316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0" name="Google Shape;3170;p29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3171" name="Google Shape;317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3" name="Google Shape;3173;p29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3174" name="Google Shape;317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6" name="Google Shape;3176;p29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3177" name="Google Shape;317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9" name="Google Shape;3179;p29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3180" name="Google Shape;318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2" name="Google Shape;3182;p29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3183" name="Google Shape;318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5" name="Google Shape;3185;p29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3186" name="Google Shape;31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8" name="Google Shape;3188;p29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3189" name="Google Shape;31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1" name="Google Shape;3191;p29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3192" name="Google Shape;31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4" name="Google Shape;3194;p29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3195" name="Google Shape;31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7" name="Google Shape;3197;p29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3198" name="Google Shape;31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0" name="Google Shape;3200;p29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3201" name="Google Shape;32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3" name="Google Shape;3203;p29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3204" name="Google Shape;32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6" name="Google Shape;3206;p29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3207" name="Google Shape;32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9" name="Google Shape;3209;p29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3210" name="Google Shape;32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29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3213" name="Google Shape;32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5" name="Google Shape;3215;p29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3216" name="Google Shape;32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8" name="Google Shape;3218;p29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3219" name="Google Shape;32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1" name="Google Shape;3221;p29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3222" name="Google Shape;322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4" name="Google Shape;3224;p29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3225" name="Google Shape;322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7" name="Google Shape;3227;p29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3228" name="Google Shape;322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0" name="Google Shape;3230;p29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3231" name="Google Shape;32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3" name="Google Shape;3233;p29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3234" name="Google Shape;32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6" name="Google Shape;3236;p29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3237" name="Google Shape;32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9" name="Google Shape;3239;p29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3240" name="Google Shape;32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2" name="Google Shape;3242;p29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3243" name="Google Shape;32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5" name="Google Shape;3245;p29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3246" name="Google Shape;32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8" name="Google Shape;3248;p29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3249" name="Google Shape;32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1" name="Google Shape;3251;p29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3252" name="Google Shape;32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4" name="Google Shape;3254;p29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3255" name="Google Shape;32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7" name="Google Shape;3257;p29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3258" name="Google Shape;32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0" name="Google Shape;3260;p29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3261" name="Google Shape;32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29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3264" name="Google Shape;32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6" name="Google Shape;3266;p29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3267" name="Google Shape;32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9" name="Google Shape;3269;p29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3270" name="Google Shape;32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2" name="Google Shape;3272;p29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3273" name="Google Shape;32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5" name="Google Shape;3275;p29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3276" name="Google Shape;32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8" name="Google Shape;3278;p29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3279" name="Google Shape;32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1" name="Google Shape;3281;p29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3282" name="Google Shape;32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84" name="Google Shape;3284;p29"/>
          <p:cNvGrpSpPr/>
          <p:nvPr/>
        </p:nvGrpSpPr>
        <p:grpSpPr>
          <a:xfrm>
            <a:off x="1220821" y="5817087"/>
            <a:ext cx="9765325" cy="4469910"/>
            <a:chOff x="1253" y="0"/>
            <a:chExt cx="13020433" cy="5959880"/>
          </a:xfrm>
        </p:grpSpPr>
        <p:grpSp>
          <p:nvGrpSpPr>
            <p:cNvPr id="3285" name="Google Shape;3285;p29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3286" name="Google Shape;32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8" name="Google Shape;3288;p29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3289" name="Google Shape;32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1" name="Google Shape;3291;p29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3292" name="Google Shape;32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4" name="Google Shape;3294;p29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3295" name="Google Shape;32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7" name="Google Shape;3297;p29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3298" name="Google Shape;32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0" name="Google Shape;3300;p29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3301" name="Google Shape;33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3" name="Google Shape;3303;p29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3304" name="Google Shape;33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6" name="Google Shape;3306;p29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3307" name="Google Shape;33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9" name="Google Shape;3309;p29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3310" name="Google Shape;33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2" name="Google Shape;3312;p29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3313" name="Google Shape;33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5" name="Google Shape;3315;p29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3316" name="Google Shape;33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8" name="Google Shape;3318;p29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3319" name="Google Shape;33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1" name="Google Shape;3321;p29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3322" name="Google Shape;332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4" name="Google Shape;3324;p29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3325" name="Google Shape;332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7" name="Google Shape;3327;p29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3328" name="Google Shape;332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0" name="Google Shape;3330;p29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3331" name="Google Shape;33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3" name="Google Shape;3333;p29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3334" name="Google Shape;33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29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3337" name="Google Shape;33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9" name="Google Shape;3339;p29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3340" name="Google Shape;33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2" name="Google Shape;3342;p29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3343" name="Google Shape;33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5" name="Google Shape;3345;p29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3346" name="Google Shape;33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8" name="Google Shape;3348;p29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3349" name="Google Shape;33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1" name="Google Shape;3351;p29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3352" name="Google Shape;33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4" name="Google Shape;3354;p29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3355" name="Google Shape;33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7" name="Google Shape;3357;p29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3358" name="Google Shape;33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0" name="Google Shape;3360;p29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3361" name="Google Shape;33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3" name="Google Shape;3363;p29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3364" name="Google Shape;33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6" name="Google Shape;3366;p29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3367" name="Google Shape;33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9" name="Google Shape;3369;p29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3370" name="Google Shape;33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2" name="Google Shape;3372;p29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3373" name="Google Shape;33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5" name="Google Shape;3375;p29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3376" name="Google Shape;33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8" name="Google Shape;3378;p29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3379" name="Google Shape;33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1" name="Google Shape;3381;p29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3382" name="Google Shape;33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4" name="Google Shape;3384;p29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3385" name="Google Shape;338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29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3388" name="Google Shape;338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0" name="Google Shape;3390;p29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3391" name="Google Shape;339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3" name="Google Shape;3393;p29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3394" name="Google Shape;33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6" name="Google Shape;3396;p29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3397" name="Google Shape;33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9" name="Google Shape;3399;p29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3400" name="Google Shape;34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2" name="Google Shape;3402;p29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3403" name="Google Shape;34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5" name="Google Shape;3405;p29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3406" name="Google Shape;34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8" name="Google Shape;3408;p29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3409" name="Google Shape;34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29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3412" name="Google Shape;34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4" name="Google Shape;3414;p29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3415" name="Google Shape;34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7" name="Google Shape;3417;p29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3418" name="Google Shape;34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0" name="Google Shape;3420;p29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3421" name="Google Shape;34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3" name="Google Shape;3423;p29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3424" name="Google Shape;34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6" name="Google Shape;3426;p29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3427" name="Google Shape;34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9" name="Google Shape;3429;p29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3430" name="Google Shape;34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2" name="Google Shape;3432;p29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3433" name="Google Shape;343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5" name="Google Shape;3435;p29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3436" name="Google Shape;343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29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3439" name="Google Shape;343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1" name="Google Shape;3441;p29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3442" name="Google Shape;344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4" name="Google Shape;3444;p29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3445" name="Google Shape;344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7" name="Google Shape;3447;p29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3448" name="Google Shape;344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0" name="Google Shape;3450;p29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3451" name="Google Shape;345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3" name="Google Shape;3453;p29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3454" name="Google Shape;345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6" name="Google Shape;3456;p29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3457" name="Google Shape;34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9" name="Google Shape;3459;p29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3460" name="Google Shape;34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2" name="Google Shape;3462;p29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3463" name="Google Shape;34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5" name="Google Shape;3465;p29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3466" name="Google Shape;34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8" name="Google Shape;3468;p29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3469" name="Google Shape;34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1" name="Google Shape;3471;p29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3472" name="Google Shape;34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4" name="Google Shape;3474;p29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3475" name="Google Shape;34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7" name="Google Shape;3477;p29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3478" name="Google Shape;34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0" name="Google Shape;3480;p29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3481" name="Google Shape;34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3" name="Google Shape;3483;p29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3484" name="Google Shape;34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6" name="Google Shape;3486;p29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3487" name="Google Shape;34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29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3490" name="Google Shape;34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2" name="Google Shape;3492;p29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3493" name="Google Shape;34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5" name="Google Shape;3495;p29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3496" name="Google Shape;34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8" name="Google Shape;3498;p29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3499" name="Google Shape;34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1" name="Google Shape;3501;p29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3502" name="Google Shape;35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4" name="Google Shape;3504;p29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3505" name="Google Shape;350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7" name="Google Shape;3507;p29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3508" name="Google Shape;350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0" name="Google Shape;3510;p29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3511" name="Google Shape;351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3" name="Google Shape;3513;p29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3514" name="Google Shape;351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6" name="Google Shape;3516;p29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3517" name="Google Shape;351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9" name="Google Shape;3519;p29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3520" name="Google Shape;352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2" name="Google Shape;3522;p29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3523" name="Google Shape;35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5" name="Google Shape;3525;p29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3526" name="Google Shape;35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8" name="Google Shape;3528;p29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3529" name="Google Shape;35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1" name="Google Shape;3531;p29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3532" name="Google Shape;35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4" name="Google Shape;3534;p29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3535" name="Google Shape;35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7" name="Google Shape;3537;p29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3538" name="Google Shape;35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29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3541" name="Google Shape;35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3" name="Google Shape;3543;p29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3544" name="Google Shape;35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6" name="Google Shape;3546;p29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3547" name="Google Shape;35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9" name="Google Shape;3549;p29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3550" name="Google Shape;35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2" name="Google Shape;3552;p29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3553" name="Google Shape;35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5" name="Google Shape;3555;p29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3556" name="Google Shape;35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8" name="Google Shape;3558;p29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3559" name="Google Shape;35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1" name="Google Shape;3561;p29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3562" name="Google Shape;35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4" name="Google Shape;3564;p29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3565" name="Google Shape;356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7" name="Google Shape;3567;p29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3568" name="Google Shape;356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0" name="Google Shape;3570;p29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3571" name="Google Shape;357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3" name="Google Shape;3573;p29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3574" name="Google Shape;357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6" name="Google Shape;3576;p29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3577" name="Google Shape;357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9" name="Google Shape;3579;p29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3580" name="Google Shape;358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2" name="Google Shape;3582;p29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3583" name="Google Shape;358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5" name="Google Shape;3585;p29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3586" name="Google Shape;35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8" name="Google Shape;3588;p29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3589" name="Google Shape;35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1" name="Google Shape;3591;p29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3592" name="Google Shape;35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4" name="Google Shape;3594;p29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3595" name="Google Shape;35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7" name="Google Shape;3597;p29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3598" name="Google Shape;35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0" name="Google Shape;3600;p29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3601" name="Google Shape;36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3" name="Google Shape;3603;p29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3604" name="Google Shape;36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6" name="Google Shape;3606;p29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3607" name="Google Shape;36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9" name="Google Shape;3609;p29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3610" name="Google Shape;36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2" name="Google Shape;3612;p29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3613" name="Google Shape;36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5" name="Google Shape;3615;p29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3616" name="Google Shape;36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8" name="Google Shape;3618;p29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3619" name="Google Shape;36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21" name="Google Shape;3621;p29"/>
          <p:cNvGrpSpPr/>
          <p:nvPr/>
        </p:nvGrpSpPr>
        <p:grpSpPr>
          <a:xfrm>
            <a:off x="-8667147" y="5817087"/>
            <a:ext cx="9765325" cy="4469910"/>
            <a:chOff x="1253" y="0"/>
            <a:chExt cx="13020433" cy="5959880"/>
          </a:xfrm>
        </p:grpSpPr>
        <p:grpSp>
          <p:nvGrpSpPr>
            <p:cNvPr id="3622" name="Google Shape;3622;p29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3623" name="Google Shape;36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5" name="Google Shape;3625;p29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3626" name="Google Shape;36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8" name="Google Shape;3628;p29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3629" name="Google Shape;36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1" name="Google Shape;3631;p29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3632" name="Google Shape;36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4" name="Google Shape;3634;p29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3635" name="Google Shape;36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7" name="Google Shape;3637;p29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3638" name="Google Shape;36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0" name="Google Shape;3640;p29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3641" name="Google Shape;36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3" name="Google Shape;3643;p29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3644" name="Google Shape;36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6" name="Google Shape;3646;p29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3647" name="Google Shape;36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9" name="Google Shape;3649;p29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3650" name="Google Shape;36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2" name="Google Shape;3652;p29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3653" name="Google Shape;36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5" name="Google Shape;3655;p29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3656" name="Google Shape;36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8" name="Google Shape;3658;p29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3659" name="Google Shape;36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1" name="Google Shape;3661;p29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3662" name="Google Shape;36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4" name="Google Shape;3664;p29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3665" name="Google Shape;366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7" name="Google Shape;3667;p29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3668" name="Google Shape;366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0" name="Google Shape;3670;p29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3671" name="Google Shape;367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3" name="Google Shape;3673;p29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3674" name="Google Shape;367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6" name="Google Shape;3676;p29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3677" name="Google Shape;367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9" name="Google Shape;3679;p29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3680" name="Google Shape;368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2" name="Google Shape;3682;p29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3683" name="Google Shape;368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5" name="Google Shape;3685;p29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3686" name="Google Shape;368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8" name="Google Shape;3688;p29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3689" name="Google Shape;368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1" name="Google Shape;3691;p29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3692" name="Google Shape;369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4" name="Google Shape;3694;p29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3695" name="Google Shape;369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7" name="Google Shape;3697;p29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3698" name="Google Shape;369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0" name="Google Shape;3700;p29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3701" name="Google Shape;370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3" name="Google Shape;3703;p29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3704" name="Google Shape;370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6" name="Google Shape;3706;p29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3707" name="Google Shape;370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9" name="Google Shape;3709;p29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3710" name="Google Shape;371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2" name="Google Shape;3712;p29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3713" name="Google Shape;371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5" name="Google Shape;3715;p29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3716" name="Google Shape;371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8" name="Google Shape;3718;p29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3719" name="Google Shape;371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1" name="Google Shape;3721;p29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3722" name="Google Shape;372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4" name="Google Shape;3724;p29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3725" name="Google Shape;372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7" name="Google Shape;3727;p29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3728" name="Google Shape;372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0" name="Google Shape;3730;p29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3731" name="Google Shape;373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3" name="Google Shape;3733;p29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3734" name="Google Shape;37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6" name="Google Shape;3736;p29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3737" name="Google Shape;37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9" name="Google Shape;3739;p29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3740" name="Google Shape;37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2" name="Google Shape;3742;p29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3743" name="Google Shape;37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5" name="Google Shape;3745;p29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3746" name="Google Shape;37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8" name="Google Shape;3748;p29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3749" name="Google Shape;374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1" name="Google Shape;3751;p29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3752" name="Google Shape;375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29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3755" name="Google Shape;375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7" name="Google Shape;3757;p29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3758" name="Google Shape;375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0" name="Google Shape;3760;p29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3761" name="Google Shape;376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3" name="Google Shape;3763;p29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3764" name="Google Shape;376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6" name="Google Shape;3766;p29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3767" name="Google Shape;376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9" name="Google Shape;3769;p29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3770" name="Google Shape;377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2" name="Google Shape;3772;p29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3773" name="Google Shape;377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5" name="Google Shape;3775;p29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3776" name="Google Shape;377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8" name="Google Shape;3778;p29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3779" name="Google Shape;377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1" name="Google Shape;3781;p29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3782" name="Google Shape;378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4" name="Google Shape;3784;p29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3785" name="Google Shape;378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7" name="Google Shape;3787;p29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3788" name="Google Shape;378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0" name="Google Shape;3790;p29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3791" name="Google Shape;379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3" name="Google Shape;3793;p29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3794" name="Google Shape;379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6" name="Google Shape;3796;p29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3797" name="Google Shape;379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9" name="Google Shape;3799;p29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3800" name="Google Shape;380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2" name="Google Shape;3802;p29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3803" name="Google Shape;380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5" name="Google Shape;3805;p29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3806" name="Google Shape;38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8" name="Google Shape;3808;p29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3809" name="Google Shape;38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1" name="Google Shape;3811;p29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3812" name="Google Shape;38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4" name="Google Shape;3814;p29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3815" name="Google Shape;38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7" name="Google Shape;3817;p29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3818" name="Google Shape;38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0" name="Google Shape;3820;p29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3821" name="Google Shape;38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3" name="Google Shape;3823;p29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3824" name="Google Shape;38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6" name="Google Shape;3826;p29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3827" name="Google Shape;38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9" name="Google Shape;3829;p29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3830" name="Google Shape;38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2" name="Google Shape;3832;p29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3833" name="Google Shape;383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5" name="Google Shape;3835;p29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3836" name="Google Shape;383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8" name="Google Shape;3838;p29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3839" name="Google Shape;383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1" name="Google Shape;3841;p29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3842" name="Google Shape;384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4" name="Google Shape;3844;p29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3845" name="Google Shape;384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7" name="Google Shape;3847;p29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3848" name="Google Shape;384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0" name="Google Shape;3850;p29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3851" name="Google Shape;385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3" name="Google Shape;3853;p29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3854" name="Google Shape;385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6" name="Google Shape;3856;p29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3857" name="Google Shape;385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9" name="Google Shape;3859;p29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3860" name="Google Shape;386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2" name="Google Shape;3862;p29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3863" name="Google Shape;386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5" name="Google Shape;3865;p29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3866" name="Google Shape;386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8" name="Google Shape;3868;p29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3869" name="Google Shape;386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1" name="Google Shape;3871;p29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3872" name="Google Shape;387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4" name="Google Shape;3874;p29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3875" name="Google Shape;38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7" name="Google Shape;3877;p29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3878" name="Google Shape;38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0" name="Google Shape;3880;p29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3881" name="Google Shape;38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3" name="Google Shape;3883;p29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3884" name="Google Shape;38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6" name="Google Shape;3886;p29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3887" name="Google Shape;38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9" name="Google Shape;3889;p29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3890" name="Google Shape;38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2" name="Google Shape;3892;p29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3893" name="Google Shape;38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5" name="Google Shape;3895;p29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3896" name="Google Shape;38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8" name="Google Shape;3898;p29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3899" name="Google Shape;38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1" name="Google Shape;3901;p29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3902" name="Google Shape;39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4" name="Google Shape;3904;p29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3905" name="Google Shape;390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7" name="Google Shape;3907;p29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3908" name="Google Shape;390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0" name="Google Shape;3910;p29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3911" name="Google Shape;391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3" name="Google Shape;3913;p29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3914" name="Google Shape;391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6" name="Google Shape;3916;p29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3917" name="Google Shape;391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9" name="Google Shape;3919;p29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3920" name="Google Shape;392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2" name="Google Shape;3922;p29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3923" name="Google Shape;392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5" name="Google Shape;3925;p29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3926" name="Google Shape;392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8" name="Google Shape;3928;p29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3929" name="Google Shape;392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1" name="Google Shape;3931;p29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3932" name="Google Shape;393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4" name="Google Shape;3934;p29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3935" name="Google Shape;393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7" name="Google Shape;3937;p29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3938" name="Google Shape;393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0" name="Google Shape;3940;p29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3941" name="Google Shape;394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3" name="Google Shape;3943;p29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3944" name="Google Shape;394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6" name="Google Shape;3946;p29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3947" name="Google Shape;394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9" name="Google Shape;3949;p29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3950" name="Google Shape;39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2" name="Google Shape;3952;p29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3953" name="Google Shape;39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5" name="Google Shape;3955;p29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3956" name="Google Shape;39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29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58" name="Google Shape;3958;p29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3959" name="Google Shape;3959;p29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3960" name="Google Shape;3960;p29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1" name="Google Shape;3961;p29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3962" name="Google Shape;3962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63" name="Google Shape;3963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4" name="Google Shape;3964;p29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3965" name="Google Shape;3965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66" name="Google Shape;3966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7" name="Google Shape;3967;p29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3968" name="Google Shape;3968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69" name="Google Shape;3969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0" name="Google Shape;3970;p29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3971" name="Google Shape;3971;p29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72" name="Google Shape;3972;p2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3" name="Google Shape;3973;p29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Working with Models</a:t>
            </a:r>
            <a:endParaRPr/>
          </a:p>
        </p:txBody>
      </p:sp>
      <p:sp>
        <p:nvSpPr>
          <p:cNvPr id="3974" name="Google Shape;3974;p29"/>
          <p:cNvSpPr txBox="1"/>
          <p:nvPr/>
        </p:nvSpPr>
        <p:spPr>
          <a:xfrm>
            <a:off x="2041375" y="2003950"/>
            <a:ext cx="151248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the models with early stopping and history.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dynamic generate caption function.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Calculate Mean Bleu Score.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of test images with respective captions.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both the models.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9" name="Google Shape;3979;p30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0" name="Google Shape;3980;p30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3981" name="Google Shape;3981;p30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3982" name="Google Shape;3982;p3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3" name="Google Shape;3983;p30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3984" name="Google Shape;3984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85" name="Google Shape;3985;p3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6" name="Google Shape;3986;p30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3987" name="Google Shape;3987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88" name="Google Shape;3988;p3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9" name="Google Shape;3989;p30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3990" name="Google Shape;3990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3991" name="Google Shape;3991;p3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2" name="Google Shape;3992;p30"/>
          <p:cNvSpPr txBox="1"/>
          <p:nvPr/>
        </p:nvSpPr>
        <p:spPr>
          <a:xfrm>
            <a:off x="3310694" y="333375"/>
            <a:ext cx="11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</a:rPr>
              <a:t>Training the models with early stopping and history.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993" name="Google Shape;3993;p30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3994" name="Google Shape;39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0" y="3086600"/>
            <a:ext cx="8165975" cy="68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725" y="3086600"/>
            <a:ext cx="8408549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6" name="Google Shape;3996;p30"/>
          <p:cNvSpPr txBox="1"/>
          <p:nvPr/>
        </p:nvSpPr>
        <p:spPr>
          <a:xfrm>
            <a:off x="2765725" y="1970150"/>
            <a:ext cx="278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Google Shape;3997;p30"/>
          <p:cNvSpPr txBox="1"/>
          <p:nvPr/>
        </p:nvSpPr>
        <p:spPr>
          <a:xfrm>
            <a:off x="12193400" y="1970150"/>
            <a:ext cx="32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GRU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2" name="Google Shape;4002;p31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50005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3" name="Google Shape;4003;p31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4004" name="Google Shape;4004;p31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005" name="Google Shape;4005;p3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6" name="Google Shape;4006;p31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4007" name="Google Shape;4007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08" name="Google Shape;4008;p3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9" name="Google Shape;4009;p31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4010" name="Google Shape;4010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11" name="Google Shape;4011;p3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2" name="Google Shape;4012;p31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4013" name="Google Shape;4013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14" name="Google Shape;4014;p3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5" name="Google Shape;4015;p31"/>
          <p:cNvSpPr txBox="1"/>
          <p:nvPr/>
        </p:nvSpPr>
        <p:spPr>
          <a:xfrm>
            <a:off x="3310694" y="333375"/>
            <a:ext cx="11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</a:rPr>
              <a:t>Traning and Validation Loss Curves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16" name="Google Shape;4016;p31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017" name="Google Shape;4017;p31"/>
          <p:cNvSpPr txBox="1"/>
          <p:nvPr/>
        </p:nvSpPr>
        <p:spPr>
          <a:xfrm>
            <a:off x="2765725" y="1970150"/>
            <a:ext cx="278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8" name="Google Shape;4018;p31"/>
          <p:cNvSpPr txBox="1"/>
          <p:nvPr/>
        </p:nvSpPr>
        <p:spPr>
          <a:xfrm>
            <a:off x="12193400" y="1970150"/>
            <a:ext cx="32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+ GRU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9" name="Google Shape;4019;p31"/>
          <p:cNvPicPr preferRelativeResize="0"/>
          <p:nvPr/>
        </p:nvPicPr>
        <p:blipFill rotWithShape="1">
          <a:blip r:embed="rId4">
            <a:alphaModFix/>
          </a:blip>
          <a:srcRect b="0" l="19075" r="19291" t="45831"/>
          <a:stretch/>
        </p:blipFill>
        <p:spPr>
          <a:xfrm>
            <a:off x="375050" y="3419675"/>
            <a:ext cx="8661801" cy="61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31"/>
          <p:cNvPicPr preferRelativeResize="0"/>
          <p:nvPr/>
        </p:nvPicPr>
        <p:blipFill rotWithShape="1">
          <a:blip r:embed="rId5">
            <a:alphaModFix/>
          </a:blip>
          <a:srcRect b="10245" l="19231" r="30530" t="30121"/>
          <a:stretch/>
        </p:blipFill>
        <p:spPr>
          <a:xfrm>
            <a:off x="9660800" y="3419675"/>
            <a:ext cx="8268902" cy="61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4"/>
          <p:cNvGrpSpPr/>
          <p:nvPr/>
        </p:nvGrpSpPr>
        <p:grpSpPr>
          <a:xfrm>
            <a:off x="0" y="2832059"/>
            <a:ext cx="18287996" cy="7454941"/>
            <a:chOff x="0" y="-28575"/>
            <a:chExt cx="4816592" cy="1963441"/>
          </a:xfrm>
        </p:grpSpPr>
        <p:sp>
          <p:nvSpPr>
            <p:cNvPr id="121" name="Google Shape;121;p14"/>
            <p:cNvSpPr/>
            <p:nvPr/>
          </p:nvSpPr>
          <p:spPr>
            <a:xfrm>
              <a:off x="0" y="0"/>
              <a:ext cx="4816592" cy="1934866"/>
            </a:xfrm>
            <a:custGeom>
              <a:rect b="b" l="l" r="r" t="t"/>
              <a:pathLst>
                <a:path extrusionOk="0" h="19348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34866"/>
                  </a:lnTo>
                  <a:lnTo>
                    <a:pt x="0" y="1934866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22" name="Google Shape;122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23" name="Google Shape;123;p14"/>
          <p:cNvGraphicFramePr/>
          <p:nvPr/>
        </p:nvGraphicFramePr>
        <p:xfrm>
          <a:off x="1395930" y="355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{1BAF7C7B-4359-48C4-B183-C15F9352B525}</a:tableStyleId>
              </a:tblPr>
              <a:tblGrid>
                <a:gridCol w="7748075"/>
                <a:gridCol w="7748075"/>
              </a:tblGrid>
              <a:tr h="2037975">
                <a:tc>
                  <a:txBody>
                    <a:bodyPr/>
                    <a:lstStyle/>
                    <a:p>
                      <a:pPr indent="-419100" lvl="0" marL="45720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Nunito Sans"/>
                        <a:buAutoNum type="arabicPeriod"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What the problem is ?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4. C</a:t>
                      </a: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ode sample and the implementation environment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</a:tr>
              <a:tr h="20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2. </a:t>
                      </a: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What the Data Source ?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5. Result &amp; Performance comparison of both techniques</a:t>
                      </a:r>
                      <a:endParaRPr b="1" sz="3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</a:tr>
              <a:tr h="203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3. Technical approaches and algorithms</a:t>
                      </a:r>
                      <a:endParaRPr sz="2000">
                        <a:solidFill>
                          <a:srgbClr val="DEC0F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6. Conclusion  </a:t>
                      </a:r>
                      <a:endParaRPr b="1" sz="2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0" marB="190500" marR="190500" marL="190500" anchor="ctr">
                    <a:lnL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40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D2AE8"/>
                    </a:solidFill>
                  </a:tcPr>
                </a:tc>
              </a:tr>
            </a:tbl>
          </a:graphicData>
        </a:graphic>
      </p:graphicFrame>
      <p:sp>
        <p:nvSpPr>
          <p:cNvPr id="124" name="Google Shape;124;p14"/>
          <p:cNvSpPr txBox="1"/>
          <p:nvPr/>
        </p:nvSpPr>
        <p:spPr>
          <a:xfrm>
            <a:off x="1395930" y="1031423"/>
            <a:ext cx="12579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Walk Through</a:t>
            </a:r>
            <a:endParaRPr/>
          </a:p>
        </p:txBody>
      </p:sp>
      <p:grpSp>
        <p:nvGrpSpPr>
          <p:cNvPr id="125" name="Google Shape;125;p14"/>
          <p:cNvGrpSpPr/>
          <p:nvPr/>
        </p:nvGrpSpPr>
        <p:grpSpPr>
          <a:xfrm>
            <a:off x="16324390" y="-34517"/>
            <a:ext cx="1963611" cy="1998127"/>
            <a:chOff x="0" y="-46022"/>
            <a:chExt cx="2618148" cy="2664170"/>
          </a:xfrm>
        </p:grpSpPr>
        <p:grpSp>
          <p:nvGrpSpPr>
            <p:cNvPr id="126" name="Google Shape;126;p14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28" name="Google Shape;128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14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31" name="Google Shape;131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" name="Google Shape;132;p14"/>
          <p:cNvGrpSpPr/>
          <p:nvPr/>
        </p:nvGrpSpPr>
        <p:grpSpPr>
          <a:xfrm>
            <a:off x="14360779" y="-34517"/>
            <a:ext cx="1963611" cy="1998127"/>
            <a:chOff x="0" y="-46022"/>
            <a:chExt cx="2618148" cy="2664170"/>
          </a:xfrm>
        </p:grpSpPr>
        <p:grpSp>
          <p:nvGrpSpPr>
            <p:cNvPr id="133" name="Google Shape;133;p14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134" name="Google Shape;13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35" name="Google Shape;135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14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137" name="Google Shape;13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38" name="Google Shape;138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" name="Google Shape;139;p14"/>
          <p:cNvGrpSpPr/>
          <p:nvPr/>
        </p:nvGrpSpPr>
        <p:grpSpPr>
          <a:xfrm>
            <a:off x="16324390" y="1929093"/>
            <a:ext cx="1963611" cy="1998127"/>
            <a:chOff x="0" y="-46022"/>
            <a:chExt cx="2618148" cy="2664170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141" name="Google Shape;1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42" name="Google Shape;142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4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144" name="Google Shape;1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45" name="Google Shape;145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" name="Google Shape;146;p14"/>
          <p:cNvGrpSpPr/>
          <p:nvPr/>
        </p:nvGrpSpPr>
        <p:grpSpPr>
          <a:xfrm>
            <a:off x="14360779" y="1929093"/>
            <a:ext cx="981805" cy="1016322"/>
            <a:chOff x="0" y="-28575"/>
            <a:chExt cx="812800" cy="841375"/>
          </a:xfrm>
        </p:grpSpPr>
        <p:sp>
          <p:nvSpPr>
            <p:cNvPr id="147" name="Google Shape;14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48" name="Google Shape;148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9950" lIns="39950" spcFirstLastPara="1" rIns="39950" wrap="square" tIns="3995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5" name="Google Shape;4025;p32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6" name="Google Shape;4026;p32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4027" name="Google Shape;4027;p32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028" name="Google Shape;4028;p32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9" name="Google Shape;4029;p32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4030" name="Google Shape;4030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31" name="Google Shape;4031;p3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2" name="Google Shape;4032;p32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4033" name="Google Shape;4033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34" name="Google Shape;4034;p3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5" name="Google Shape;4035;p32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4036" name="Google Shape;4036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4037" name="Google Shape;4037;p32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8" name="Google Shape;4038;p32"/>
          <p:cNvSpPr txBox="1"/>
          <p:nvPr/>
        </p:nvSpPr>
        <p:spPr>
          <a:xfrm>
            <a:off x="3310694" y="333375"/>
            <a:ext cx="116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</a:rPr>
              <a:t>Training the models with early stopping and history.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4039" name="Google Shape;4039;p32"/>
          <p:cNvSpPr txBox="1"/>
          <p:nvPr/>
        </p:nvSpPr>
        <p:spPr>
          <a:xfrm>
            <a:off x="2230375" y="5636363"/>
            <a:ext cx="1247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040" name="Google Shape;4040;p32"/>
          <p:cNvSpPr txBox="1"/>
          <p:nvPr/>
        </p:nvSpPr>
        <p:spPr>
          <a:xfrm>
            <a:off x="1427991" y="1616088"/>
            <a:ext cx="60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(Caption Prediction Code)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1" name="Google Shape;4041;p32"/>
          <p:cNvSpPr txBox="1"/>
          <p:nvPr/>
        </p:nvSpPr>
        <p:spPr>
          <a:xfrm>
            <a:off x="10468838" y="1616100"/>
            <a:ext cx="581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+ GRU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(Caption Prediction Code)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2" name="Google Shape;40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75" y="3276525"/>
            <a:ext cx="8233324" cy="6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3" name="Google Shape;40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5275" y="3198550"/>
            <a:ext cx="8323224" cy="68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8" name="Google Shape;4048;p33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9" name="Google Shape;4049;p33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4050" name="Google Shape;4050;p33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4051" name="Google Shape;40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3" name="Google Shape;4053;p33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4054" name="Google Shape;40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6" name="Google Shape;4056;p33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4057" name="Google Shape;40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9" name="Google Shape;4059;p33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4060" name="Google Shape;40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2" name="Google Shape;4062;p33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4063" name="Google Shape;40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5" name="Google Shape;4065;p33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4066" name="Google Shape;40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8" name="Google Shape;4068;p33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4069" name="Google Shape;40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1" name="Google Shape;4071;p33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4072" name="Google Shape;40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4" name="Google Shape;4074;p33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4075" name="Google Shape;40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7" name="Google Shape;4077;p33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4078" name="Google Shape;40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0" name="Google Shape;4080;p33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4081" name="Google Shape;40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3" name="Google Shape;4083;p33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4084" name="Google Shape;40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6" name="Google Shape;4086;p33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4087" name="Google Shape;40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9" name="Google Shape;4089;p33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4090" name="Google Shape;409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2" name="Google Shape;4092;p33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4093" name="Google Shape;409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5" name="Google Shape;4095;p33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4096" name="Google Shape;40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8" name="Google Shape;4098;p33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4099" name="Google Shape;40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1" name="Google Shape;4101;p33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4102" name="Google Shape;41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4" name="Google Shape;4104;p33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4105" name="Google Shape;41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7" name="Google Shape;4107;p33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4108" name="Google Shape;41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0" name="Google Shape;4110;p33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4111" name="Google Shape;41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3" name="Google Shape;4113;p33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4114" name="Google Shape;41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6" name="Google Shape;4116;p33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4117" name="Google Shape;41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9" name="Google Shape;4119;p33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4120" name="Google Shape;41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2" name="Google Shape;4122;p33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4123" name="Google Shape;41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5" name="Google Shape;4125;p33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4126" name="Google Shape;41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8" name="Google Shape;4128;p33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4129" name="Google Shape;41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1" name="Google Shape;4131;p33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4132" name="Google Shape;413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4" name="Google Shape;4134;p33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4135" name="Google Shape;413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7" name="Google Shape;4137;p33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4138" name="Google Shape;413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0" name="Google Shape;4140;p33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4141" name="Google Shape;414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3" name="Google Shape;4143;p33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4144" name="Google Shape;414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6" name="Google Shape;4146;p33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4147" name="Google Shape;414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9" name="Google Shape;4149;p33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4150" name="Google Shape;415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2" name="Google Shape;4152;p33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4153" name="Google Shape;415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5" name="Google Shape;4155;p33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4156" name="Google Shape;415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8" name="Google Shape;4158;p33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4159" name="Google Shape;41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1" name="Google Shape;4161;p33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4162" name="Google Shape;41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4" name="Google Shape;4164;p33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4165" name="Google Shape;41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7" name="Google Shape;4167;p33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4168" name="Google Shape;41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0" name="Google Shape;4170;p33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4171" name="Google Shape;41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3" name="Google Shape;4173;p33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4174" name="Google Shape;41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6" name="Google Shape;4176;p33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4177" name="Google Shape;41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9" name="Google Shape;4179;p33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4180" name="Google Shape;41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2" name="Google Shape;4182;p33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4183" name="Google Shape;41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5" name="Google Shape;4185;p33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4186" name="Google Shape;41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8" name="Google Shape;4188;p33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4189" name="Google Shape;41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1" name="Google Shape;4191;p33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4192" name="Google Shape;41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4" name="Google Shape;4194;p33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4195" name="Google Shape;419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7" name="Google Shape;4197;p33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4198" name="Google Shape;419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0" name="Google Shape;4200;p33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4201" name="Google Shape;420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3" name="Google Shape;4203;p33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4204" name="Google Shape;420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6" name="Google Shape;4206;p33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4207" name="Google Shape;420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9" name="Google Shape;4209;p33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4210" name="Google Shape;421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2" name="Google Shape;4212;p33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4213" name="Google Shape;421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5" name="Google Shape;4215;p33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4216" name="Google Shape;421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8" name="Google Shape;4218;p33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4219" name="Google Shape;421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1" name="Google Shape;4221;p33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4222" name="Google Shape;422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4" name="Google Shape;4224;p33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4225" name="Google Shape;42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7" name="Google Shape;4227;p33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4228" name="Google Shape;42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0" name="Google Shape;4230;p33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4231" name="Google Shape;42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3" name="Google Shape;4233;p33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4234" name="Google Shape;42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6" name="Google Shape;4236;p33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4237" name="Google Shape;42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9" name="Google Shape;4239;p33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4240" name="Google Shape;42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2" name="Google Shape;4242;p33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4243" name="Google Shape;42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5" name="Google Shape;4245;p33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4246" name="Google Shape;42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8" name="Google Shape;4248;p33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4249" name="Google Shape;42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1" name="Google Shape;4251;p33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4252" name="Google Shape;42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4" name="Google Shape;4254;p33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4255" name="Google Shape;42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7" name="Google Shape;4257;p33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4258" name="Google Shape;42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0" name="Google Shape;4260;p33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4261" name="Google Shape;426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3" name="Google Shape;4263;p33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4264" name="Google Shape;426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6" name="Google Shape;4266;p33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4267" name="Google Shape;426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9" name="Google Shape;4269;p33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4270" name="Google Shape;427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2" name="Google Shape;4272;p33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4273" name="Google Shape;427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5" name="Google Shape;4275;p33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4276" name="Google Shape;427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8" name="Google Shape;4278;p33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4279" name="Google Shape;427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1" name="Google Shape;4281;p33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4282" name="Google Shape;428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4" name="Google Shape;4284;p33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4285" name="Google Shape;428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7" name="Google Shape;4287;p33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4288" name="Google Shape;42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0" name="Google Shape;4290;p33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4291" name="Google Shape;42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3" name="Google Shape;4293;p33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4294" name="Google Shape;42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6" name="Google Shape;4296;p33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4297" name="Google Shape;42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9" name="Google Shape;4299;p33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4300" name="Google Shape;43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2" name="Google Shape;4302;p33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4303" name="Google Shape;43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5" name="Google Shape;4305;p33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4306" name="Google Shape;43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8" name="Google Shape;4308;p33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4309" name="Google Shape;43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1" name="Google Shape;4311;p33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4312" name="Google Shape;43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4" name="Google Shape;4314;p33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4315" name="Google Shape;43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7" name="Google Shape;4317;p33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4318" name="Google Shape;43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0" name="Google Shape;4320;p33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4321" name="Google Shape;43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3" name="Google Shape;4323;p33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4324" name="Google Shape;432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6" name="Google Shape;4326;p33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4327" name="Google Shape;432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9" name="Google Shape;4329;p33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4330" name="Google Shape;43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2" name="Google Shape;4332;p33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4333" name="Google Shape;43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5" name="Google Shape;4335;p33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4336" name="Google Shape;43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8" name="Google Shape;4338;p33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4339" name="Google Shape;43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1" name="Google Shape;4341;p33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4342" name="Google Shape;43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4" name="Google Shape;4344;p33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4345" name="Google Shape;43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7" name="Google Shape;4347;p33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4348" name="Google Shape;43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0" name="Google Shape;4350;p33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4351" name="Google Shape;43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3" name="Google Shape;4353;p33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4354" name="Google Shape;43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6" name="Google Shape;4356;p33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4357" name="Google Shape;43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9" name="Google Shape;4359;p33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4360" name="Google Shape;43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2" name="Google Shape;4362;p33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4363" name="Google Shape;43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5" name="Google Shape;4365;p33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4366" name="Google Shape;43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8" name="Google Shape;4368;p33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4369" name="Google Shape;43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1" name="Google Shape;4371;p33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4372" name="Google Shape;43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4" name="Google Shape;4374;p33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4375" name="Google Shape;43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7" name="Google Shape;4377;p33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4378" name="Google Shape;43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0" name="Google Shape;4380;p33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4381" name="Google Shape;43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3" name="Google Shape;4383;p33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4384" name="Google Shape;43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86" name="Google Shape;4386;p33"/>
          <p:cNvGrpSpPr/>
          <p:nvPr/>
        </p:nvGrpSpPr>
        <p:grpSpPr>
          <a:xfrm>
            <a:off x="1220821" y="5817087"/>
            <a:ext cx="9765325" cy="4469910"/>
            <a:chOff x="1253" y="0"/>
            <a:chExt cx="13020433" cy="5959880"/>
          </a:xfrm>
        </p:grpSpPr>
        <p:grpSp>
          <p:nvGrpSpPr>
            <p:cNvPr id="4387" name="Google Shape;4387;p33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4388" name="Google Shape;43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0" name="Google Shape;4390;p33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4391" name="Google Shape;43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3" name="Google Shape;4393;p33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4394" name="Google Shape;43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6" name="Google Shape;4396;p33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4397" name="Google Shape;43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9" name="Google Shape;4399;p33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4400" name="Google Shape;44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2" name="Google Shape;4402;p33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4403" name="Google Shape;44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5" name="Google Shape;4405;p33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4406" name="Google Shape;44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8" name="Google Shape;4408;p33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4409" name="Google Shape;44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1" name="Google Shape;4411;p33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4412" name="Google Shape;44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4" name="Google Shape;4414;p33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4415" name="Google Shape;44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7" name="Google Shape;4417;p33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4418" name="Google Shape;44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0" name="Google Shape;4420;p33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4421" name="Google Shape;44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33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4424" name="Google Shape;442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6" name="Google Shape;4426;p33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4427" name="Google Shape;442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9" name="Google Shape;4429;p33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4430" name="Google Shape;44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2" name="Google Shape;4432;p33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4433" name="Google Shape;44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5" name="Google Shape;4435;p33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4436" name="Google Shape;44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8" name="Google Shape;4438;p33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4439" name="Google Shape;44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1" name="Google Shape;4441;p33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4442" name="Google Shape;44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4" name="Google Shape;4444;p33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4445" name="Google Shape;44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7" name="Google Shape;4447;p33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4448" name="Google Shape;44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0" name="Google Shape;4450;p33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4451" name="Google Shape;44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3" name="Google Shape;4453;p33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4454" name="Google Shape;44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6" name="Google Shape;4456;p33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4457" name="Google Shape;44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9" name="Google Shape;4459;p33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4460" name="Google Shape;44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2" name="Google Shape;4462;p33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4463" name="Google Shape;44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5" name="Google Shape;4465;p33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4466" name="Google Shape;44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8" name="Google Shape;4468;p33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4469" name="Google Shape;44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1" name="Google Shape;4471;p33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4472" name="Google Shape;44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33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4475" name="Google Shape;44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7" name="Google Shape;4477;p33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4478" name="Google Shape;44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0" name="Google Shape;4480;p33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4481" name="Google Shape;44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3" name="Google Shape;4483;p33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4484" name="Google Shape;44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6" name="Google Shape;4486;p33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4487" name="Google Shape;44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9" name="Google Shape;4489;p33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4490" name="Google Shape;449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33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4493" name="Google Shape;449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5" name="Google Shape;4495;p33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4496" name="Google Shape;44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8" name="Google Shape;4498;p33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4499" name="Google Shape;44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1" name="Google Shape;4501;p33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4502" name="Google Shape;45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4" name="Google Shape;4504;p33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4505" name="Google Shape;45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7" name="Google Shape;4507;p33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4508" name="Google Shape;45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0" name="Google Shape;4510;p33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4511" name="Google Shape;45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3" name="Google Shape;4513;p33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4514" name="Google Shape;45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6" name="Google Shape;4516;p33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4517" name="Google Shape;45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9" name="Google Shape;4519;p33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4520" name="Google Shape;45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2" name="Google Shape;4522;p33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4523" name="Google Shape;45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5" name="Google Shape;4525;p33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4526" name="Google Shape;45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8" name="Google Shape;4528;p33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4529" name="Google Shape;45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1" name="Google Shape;4531;p33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4532" name="Google Shape;453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4" name="Google Shape;4534;p33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4535" name="Google Shape;453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7" name="Google Shape;4537;p33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4538" name="Google Shape;453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0" name="Google Shape;4540;p33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4541" name="Google Shape;454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3" name="Google Shape;4543;p33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4544" name="Google Shape;454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6" name="Google Shape;4546;p33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4547" name="Google Shape;454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9" name="Google Shape;4549;p33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4550" name="Google Shape;455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2" name="Google Shape;4552;p33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4553" name="Google Shape;455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5" name="Google Shape;4555;p33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4556" name="Google Shape;455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8" name="Google Shape;4558;p33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4559" name="Google Shape;45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1" name="Google Shape;4561;p33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4562" name="Google Shape;45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4" name="Google Shape;4564;p33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4565" name="Google Shape;45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7" name="Google Shape;4567;p33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4568" name="Google Shape;45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0" name="Google Shape;4570;p33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4571" name="Google Shape;45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3" name="Google Shape;4573;p33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4574" name="Google Shape;45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6" name="Google Shape;4576;p33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4577" name="Google Shape;45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9" name="Google Shape;4579;p33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4580" name="Google Shape;45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2" name="Google Shape;4582;p33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4583" name="Google Shape;45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5" name="Google Shape;4585;p33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4586" name="Google Shape;45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8" name="Google Shape;4588;p33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4589" name="Google Shape;45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1" name="Google Shape;4591;p33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4592" name="Google Shape;45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4" name="Google Shape;4594;p33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4595" name="Google Shape;459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7" name="Google Shape;4597;p33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4598" name="Google Shape;459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0" name="Google Shape;4600;p33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4601" name="Google Shape;460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3" name="Google Shape;4603;p33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4604" name="Google Shape;460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6" name="Google Shape;4606;p33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4607" name="Google Shape;460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9" name="Google Shape;4609;p33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4610" name="Google Shape;461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2" name="Google Shape;4612;p33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4613" name="Google Shape;461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5" name="Google Shape;4615;p33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4616" name="Google Shape;461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8" name="Google Shape;4618;p33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4619" name="Google Shape;461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1" name="Google Shape;4621;p33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4622" name="Google Shape;462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4" name="Google Shape;4624;p33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4625" name="Google Shape;46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7" name="Google Shape;4627;p33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4628" name="Google Shape;46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0" name="Google Shape;4630;p33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4631" name="Google Shape;46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3" name="Google Shape;4633;p33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4634" name="Google Shape;46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6" name="Google Shape;4636;p33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4637" name="Google Shape;46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9" name="Google Shape;4639;p33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4640" name="Google Shape;46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2" name="Google Shape;4642;p33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4643" name="Google Shape;46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5" name="Google Shape;4645;p33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4646" name="Google Shape;46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8" name="Google Shape;4648;p33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4649" name="Google Shape;46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1" name="Google Shape;4651;p33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4652" name="Google Shape;46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4" name="Google Shape;4654;p33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4655" name="Google Shape;46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7" name="Google Shape;4657;p33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4658" name="Google Shape;46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0" name="Google Shape;4660;p33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4661" name="Google Shape;466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3" name="Google Shape;4663;p33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4664" name="Google Shape;466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6" name="Google Shape;4666;p33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4667" name="Google Shape;466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9" name="Google Shape;4669;p33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4670" name="Google Shape;467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2" name="Google Shape;4672;p33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4673" name="Google Shape;467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5" name="Google Shape;4675;p33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4676" name="Google Shape;467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8" name="Google Shape;4678;p33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4679" name="Google Shape;467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1" name="Google Shape;4681;p33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4682" name="Google Shape;468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4" name="Google Shape;4684;p33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4685" name="Google Shape;468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6" name="Google Shape;468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7" name="Google Shape;4687;p33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4688" name="Google Shape;46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0" name="Google Shape;4690;p33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4691" name="Google Shape;46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3" name="Google Shape;4693;p33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4694" name="Google Shape;46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6" name="Google Shape;4696;p33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4697" name="Google Shape;46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9" name="Google Shape;4699;p33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4700" name="Google Shape;47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2" name="Google Shape;4702;p33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4703" name="Google Shape;47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5" name="Google Shape;4705;p33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4706" name="Google Shape;47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8" name="Google Shape;4708;p33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4709" name="Google Shape;47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1" name="Google Shape;4711;p33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4712" name="Google Shape;47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4" name="Google Shape;4714;p33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4715" name="Google Shape;47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7" name="Google Shape;4717;p33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4718" name="Google Shape;47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0" name="Google Shape;4720;p33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4721" name="Google Shape;47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23" name="Google Shape;4723;p33"/>
          <p:cNvGrpSpPr/>
          <p:nvPr/>
        </p:nvGrpSpPr>
        <p:grpSpPr>
          <a:xfrm>
            <a:off x="-8667147" y="5817087"/>
            <a:ext cx="9765325" cy="4469910"/>
            <a:chOff x="1253" y="0"/>
            <a:chExt cx="13020433" cy="5959880"/>
          </a:xfrm>
        </p:grpSpPr>
        <p:grpSp>
          <p:nvGrpSpPr>
            <p:cNvPr id="4724" name="Google Shape;4724;p33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4725" name="Google Shape;47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7" name="Google Shape;4727;p33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4728" name="Google Shape;47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0" name="Google Shape;4730;p33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4731" name="Google Shape;47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3" name="Google Shape;4733;p33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4734" name="Google Shape;47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6" name="Google Shape;4736;p33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4737" name="Google Shape;47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9" name="Google Shape;4739;p33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4740" name="Google Shape;47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2" name="Google Shape;4742;p33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4743" name="Google Shape;47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5" name="Google Shape;4745;p33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4746" name="Google Shape;47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8" name="Google Shape;4748;p33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4749" name="Google Shape;47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1" name="Google Shape;4751;p33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4752" name="Google Shape;47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4" name="Google Shape;4754;p33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4755" name="Google Shape;47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7" name="Google Shape;4757;p33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4758" name="Google Shape;47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0" name="Google Shape;4760;p33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4761" name="Google Shape;476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3" name="Google Shape;4763;p33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4764" name="Google Shape;476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6" name="Google Shape;4766;p33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4767" name="Google Shape;476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9" name="Google Shape;4769;p33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4770" name="Google Shape;477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2" name="Google Shape;4772;p33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4773" name="Google Shape;477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5" name="Google Shape;4775;p33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4776" name="Google Shape;477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8" name="Google Shape;4778;p33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4779" name="Google Shape;477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1" name="Google Shape;4781;p33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4782" name="Google Shape;478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4" name="Google Shape;4784;p33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4785" name="Google Shape;478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7" name="Google Shape;4787;p33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4788" name="Google Shape;478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0" name="Google Shape;4790;p33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4791" name="Google Shape;479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3" name="Google Shape;4793;p33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4794" name="Google Shape;479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6" name="Google Shape;4796;p33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4797" name="Google Shape;479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9" name="Google Shape;4799;p33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4800" name="Google Shape;480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2" name="Google Shape;4802;p33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4803" name="Google Shape;480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5" name="Google Shape;4805;p33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4806" name="Google Shape;480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8" name="Google Shape;4808;p33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4809" name="Google Shape;480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1" name="Google Shape;4811;p33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4812" name="Google Shape;481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4" name="Google Shape;4814;p33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4815" name="Google Shape;481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7" name="Google Shape;4817;p33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4818" name="Google Shape;481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0" name="Google Shape;4820;p33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4821" name="Google Shape;482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3" name="Google Shape;4823;p33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4824" name="Google Shape;482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6" name="Google Shape;4826;p33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4827" name="Google Shape;482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9" name="Google Shape;4829;p33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4830" name="Google Shape;48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2" name="Google Shape;4832;p33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4833" name="Google Shape;48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5" name="Google Shape;4835;p33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4836" name="Google Shape;48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8" name="Google Shape;4838;p33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4839" name="Google Shape;48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1" name="Google Shape;4841;p33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4842" name="Google Shape;48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4" name="Google Shape;4844;p33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4845" name="Google Shape;48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7" name="Google Shape;4847;p33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4848" name="Google Shape;48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0" name="Google Shape;4850;p33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4851" name="Google Shape;48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3" name="Google Shape;4853;p33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4854" name="Google Shape;48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6" name="Google Shape;4856;p33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4857" name="Google Shape;48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9" name="Google Shape;4859;p33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4860" name="Google Shape;48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2" name="Google Shape;4862;p33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4863" name="Google Shape;48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5" name="Google Shape;4865;p33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4866" name="Google Shape;48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8" name="Google Shape;4868;p33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4869" name="Google Shape;48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1" name="Google Shape;4871;p33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4872" name="Google Shape;48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4" name="Google Shape;4874;p33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4875" name="Google Shape;48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7" name="Google Shape;4877;p33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4878" name="Google Shape;48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0" name="Google Shape;4880;p33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4881" name="Google Shape;48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3" name="Google Shape;4883;p33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4884" name="Google Shape;48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6" name="Google Shape;4886;p33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4887" name="Google Shape;48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9" name="Google Shape;4889;p33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4890" name="Google Shape;489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2" name="Google Shape;4892;p33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4893" name="Google Shape;489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5" name="Google Shape;4895;p33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4896" name="Google Shape;489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8" name="Google Shape;4898;p33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4899" name="Google Shape;489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1" name="Google Shape;4901;p33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4902" name="Google Shape;490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4" name="Google Shape;4904;p33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4905" name="Google Shape;490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7" name="Google Shape;4907;p33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4908" name="Google Shape;490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0" name="Google Shape;4910;p33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4911" name="Google Shape;491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3" name="Google Shape;4913;p33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4914" name="Google Shape;491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6" name="Google Shape;4916;p33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4917" name="Google Shape;491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9" name="Google Shape;4919;p33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4920" name="Google Shape;492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2" name="Google Shape;4922;p33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4923" name="Google Shape;492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5" name="Google Shape;4925;p33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4926" name="Google Shape;492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8" name="Google Shape;4928;p33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4929" name="Google Shape;492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1" name="Google Shape;4931;p33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4932" name="Google Shape;493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4" name="Google Shape;4934;p33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4935" name="Google Shape;493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7" name="Google Shape;4937;p33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4938" name="Google Shape;493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0" name="Google Shape;4940;p33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4941" name="Google Shape;494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3" name="Google Shape;4943;p33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4944" name="Google Shape;494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6" name="Google Shape;4946;p33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4947" name="Google Shape;494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9" name="Google Shape;4949;p33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4950" name="Google Shape;495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2" name="Google Shape;4952;p33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4953" name="Google Shape;495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5" name="Google Shape;4955;p33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4956" name="Google Shape;495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8" name="Google Shape;4958;p33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4959" name="Google Shape;495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1" name="Google Shape;4961;p33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4962" name="Google Shape;496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4" name="Google Shape;4964;p33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4965" name="Google Shape;496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7" name="Google Shape;4967;p33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4968" name="Google Shape;496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0" name="Google Shape;4970;p33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4971" name="Google Shape;497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3" name="Google Shape;4973;p33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4974" name="Google Shape;497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6" name="Google Shape;4976;p33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4977" name="Google Shape;497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9" name="Google Shape;4979;p33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4980" name="Google Shape;498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2" name="Google Shape;4982;p33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4983" name="Google Shape;498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5" name="Google Shape;4985;p33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4986" name="Google Shape;498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8" name="Google Shape;4988;p33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4989" name="Google Shape;498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1" name="Google Shape;4991;p33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4992" name="Google Shape;499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4" name="Google Shape;4994;p33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4995" name="Google Shape;499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7" name="Google Shape;4997;p33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4998" name="Google Shape;499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0" name="Google Shape;5000;p33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5001" name="Google Shape;500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3" name="Google Shape;5003;p33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5004" name="Google Shape;500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6" name="Google Shape;5006;p33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5007" name="Google Shape;500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9" name="Google Shape;5009;p33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5010" name="Google Shape;501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2" name="Google Shape;5012;p33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5013" name="Google Shape;501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5" name="Google Shape;5015;p33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5016" name="Google Shape;501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8" name="Google Shape;5018;p33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5019" name="Google Shape;501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1" name="Google Shape;5021;p33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5022" name="Google Shape;502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4" name="Google Shape;5024;p33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5025" name="Google Shape;502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7" name="Google Shape;5027;p33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5028" name="Google Shape;502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0" name="Google Shape;5030;p33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5031" name="Google Shape;503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3" name="Google Shape;5033;p33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5034" name="Google Shape;503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6" name="Google Shape;5036;p33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5037" name="Google Shape;503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9" name="Google Shape;5039;p33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5040" name="Google Shape;504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2" name="Google Shape;5042;p33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5043" name="Google Shape;504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5" name="Google Shape;5045;p33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5046" name="Google Shape;504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8" name="Google Shape;5048;p33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5049" name="Google Shape;504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1" name="Google Shape;5051;p33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5052" name="Google Shape;505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4" name="Google Shape;5054;p33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5055" name="Google Shape;505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7" name="Google Shape;5057;p33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5058" name="Google Shape;505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3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0" name="Google Shape;5060;p33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5061" name="Google Shape;5061;p33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5062" name="Google Shape;5062;p3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33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5064" name="Google Shape;5064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65" name="Google Shape;5065;p3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6" name="Google Shape;5066;p33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5067" name="Google Shape;5067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68" name="Google Shape;5068;p3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9" name="Google Shape;5069;p33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5070" name="Google Shape;5070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71" name="Google Shape;5071;p3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2" name="Google Shape;5072;p33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Bleu Score </a:t>
            </a: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Comparison</a:t>
            </a:r>
            <a:endParaRPr/>
          </a:p>
        </p:txBody>
      </p:sp>
      <p:pic>
        <p:nvPicPr>
          <p:cNvPr id="5073" name="Google Shape;5073;p33"/>
          <p:cNvPicPr preferRelativeResize="0"/>
          <p:nvPr/>
        </p:nvPicPr>
        <p:blipFill rotWithShape="1">
          <a:blip r:embed="rId4">
            <a:alphaModFix/>
          </a:blip>
          <a:srcRect b="16176" l="30308" r="30790" t="28893"/>
          <a:stretch/>
        </p:blipFill>
        <p:spPr>
          <a:xfrm>
            <a:off x="257150" y="3214875"/>
            <a:ext cx="7687624" cy="64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4" name="Google Shape;5074;p33"/>
          <p:cNvPicPr preferRelativeResize="0"/>
          <p:nvPr/>
        </p:nvPicPr>
        <p:blipFill rotWithShape="1">
          <a:blip r:embed="rId5">
            <a:alphaModFix/>
          </a:blip>
          <a:srcRect b="17661" l="19489" r="18263" t="42994"/>
          <a:stretch/>
        </p:blipFill>
        <p:spPr>
          <a:xfrm>
            <a:off x="8887025" y="3214875"/>
            <a:ext cx="9104200" cy="6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5" name="Google Shape;5075;p33"/>
          <p:cNvSpPr txBox="1"/>
          <p:nvPr/>
        </p:nvSpPr>
        <p:spPr>
          <a:xfrm>
            <a:off x="1427991" y="1616088"/>
            <a:ext cx="60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+ LSTM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(Mean BLEU Score)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Google Shape;5076;p33"/>
          <p:cNvSpPr txBox="1"/>
          <p:nvPr/>
        </p:nvSpPr>
        <p:spPr>
          <a:xfrm>
            <a:off x="10986141" y="1616088"/>
            <a:ext cx="60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GRU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(Mean BLEU Score)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926"/>
        </a:solidFill>
      </p:bgPr>
    </p:bg>
    <p:spTree>
      <p:nvGrpSpPr>
        <p:cNvPr id="5080" name="Shape 5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1" name="Google Shape;5081;p34"/>
          <p:cNvGrpSpPr/>
          <p:nvPr/>
        </p:nvGrpSpPr>
        <p:grpSpPr>
          <a:xfrm>
            <a:off x="14767646" y="0"/>
            <a:ext cx="1760177" cy="1760177"/>
            <a:chOff x="0" y="0"/>
            <a:chExt cx="812800" cy="812800"/>
          </a:xfrm>
        </p:grpSpPr>
        <p:sp>
          <p:nvSpPr>
            <p:cNvPr id="5082" name="Google Shape;5082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83" name="Google Shape;5083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84" name="Google Shape;50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08" y="190631"/>
            <a:ext cx="1378922" cy="137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5" name="Google Shape;5085;p34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190644" y="7006740"/>
            <a:ext cx="4381361" cy="50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5086" name="Google Shape;5086;p34"/>
          <p:cNvSpPr txBox="1"/>
          <p:nvPr/>
        </p:nvSpPr>
        <p:spPr>
          <a:xfrm>
            <a:off x="354100" y="491950"/>
            <a:ext cx="12387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Results (on flicker dataset)</a:t>
            </a:r>
            <a:endParaRPr sz="7000"/>
          </a:p>
        </p:txBody>
      </p:sp>
      <p:pic>
        <p:nvPicPr>
          <p:cNvPr id="5087" name="Google Shape;5087;p34"/>
          <p:cNvPicPr preferRelativeResize="0"/>
          <p:nvPr/>
        </p:nvPicPr>
        <p:blipFill rotWithShape="1">
          <a:blip r:embed="rId4">
            <a:alphaModFix amt="23000"/>
          </a:blip>
          <a:srcRect b="4330" l="-5370" r="5369" t="-4330"/>
          <a:stretch/>
        </p:blipFill>
        <p:spPr>
          <a:xfrm rot="2814984">
            <a:off x="11415605" y="-1040761"/>
            <a:ext cx="4819158" cy="5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8" name="Google Shape;50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00" y="2862400"/>
            <a:ext cx="8409975" cy="60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9" name="Google Shape;5089;p34"/>
          <p:cNvSpPr txBox="1"/>
          <p:nvPr/>
        </p:nvSpPr>
        <p:spPr>
          <a:xfrm>
            <a:off x="354100" y="1815775"/>
            <a:ext cx="7367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CNN+LSTM (Predicted Captions)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0" name="Google Shape;50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6725" y="2862400"/>
            <a:ext cx="8599100" cy="6046048"/>
          </a:xfrm>
          <a:prstGeom prst="rect">
            <a:avLst/>
          </a:prstGeom>
          <a:noFill/>
          <a:ln>
            <a:noFill/>
          </a:ln>
        </p:spPr>
      </p:pic>
      <p:sp>
        <p:nvSpPr>
          <p:cNvPr id="5091" name="Google Shape;5091;p34"/>
          <p:cNvSpPr txBox="1"/>
          <p:nvPr/>
        </p:nvSpPr>
        <p:spPr>
          <a:xfrm>
            <a:off x="9932875" y="1760200"/>
            <a:ext cx="78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Resnet +GRU (Predicted Captions)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926"/>
        </a:solidFill>
      </p:bgPr>
    </p:bg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6" name="Google Shape;5096;p35"/>
          <p:cNvGrpSpPr/>
          <p:nvPr/>
        </p:nvGrpSpPr>
        <p:grpSpPr>
          <a:xfrm>
            <a:off x="14767646" y="0"/>
            <a:ext cx="1760200" cy="1760200"/>
            <a:chOff x="0" y="0"/>
            <a:chExt cx="812800" cy="812800"/>
          </a:xfrm>
        </p:grpSpPr>
        <p:sp>
          <p:nvSpPr>
            <p:cNvPr id="5097" name="Google Shape;5097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098" name="Google Shape;5098;p3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99" name="Google Shape;50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08" y="190631"/>
            <a:ext cx="1378922" cy="137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0" name="Google Shape;5100;p35"/>
          <p:cNvPicPr preferRelativeResize="0"/>
          <p:nvPr/>
        </p:nvPicPr>
        <p:blipFill rotWithShape="1">
          <a:blip r:embed="rId4">
            <a:alphaModFix amt="23000"/>
          </a:blip>
          <a:srcRect b="0" l="0" r="0" t="0"/>
          <a:stretch/>
        </p:blipFill>
        <p:spPr>
          <a:xfrm>
            <a:off x="190644" y="7006740"/>
            <a:ext cx="4381361" cy="5073153"/>
          </a:xfrm>
          <a:prstGeom prst="rect">
            <a:avLst/>
          </a:prstGeom>
          <a:noFill/>
          <a:ln>
            <a:noFill/>
          </a:ln>
        </p:spPr>
      </p:pic>
      <p:sp>
        <p:nvSpPr>
          <p:cNvPr id="5101" name="Google Shape;5101;p35"/>
          <p:cNvSpPr txBox="1"/>
          <p:nvPr/>
        </p:nvSpPr>
        <p:spPr>
          <a:xfrm>
            <a:off x="354100" y="491950"/>
            <a:ext cx="13586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Results (Real Time Images)</a:t>
            </a:r>
            <a:endParaRPr sz="7000"/>
          </a:p>
        </p:txBody>
      </p:sp>
      <p:pic>
        <p:nvPicPr>
          <p:cNvPr id="5102" name="Google Shape;5102;p35"/>
          <p:cNvPicPr preferRelativeResize="0"/>
          <p:nvPr/>
        </p:nvPicPr>
        <p:blipFill rotWithShape="1">
          <a:blip r:embed="rId4">
            <a:alphaModFix amt="23000"/>
          </a:blip>
          <a:srcRect b="4330" l="-5370" r="5369" t="-4330"/>
          <a:stretch/>
        </p:blipFill>
        <p:spPr>
          <a:xfrm rot="2814984">
            <a:off x="11415605" y="-1040761"/>
            <a:ext cx="4819158" cy="55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3" name="Google Shape;5103;p35"/>
          <p:cNvSpPr txBox="1"/>
          <p:nvPr/>
        </p:nvSpPr>
        <p:spPr>
          <a:xfrm>
            <a:off x="354100" y="8913200"/>
            <a:ext cx="17742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captions are predicted by CNN + LSTM Model it is our best performing model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4" name="Google Shape;5104;p35"/>
          <p:cNvPicPr preferRelativeResize="0"/>
          <p:nvPr/>
        </p:nvPicPr>
        <p:blipFill rotWithShape="1">
          <a:blip r:embed="rId5">
            <a:alphaModFix/>
          </a:blip>
          <a:srcRect b="3758" l="19023" r="38437" t="19689"/>
          <a:stretch/>
        </p:blipFill>
        <p:spPr>
          <a:xfrm>
            <a:off x="553650" y="1760200"/>
            <a:ext cx="6304348" cy="63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5" name="Google Shape;5105;p35"/>
          <p:cNvPicPr preferRelativeResize="0"/>
          <p:nvPr/>
        </p:nvPicPr>
        <p:blipFill rotWithShape="1">
          <a:blip r:embed="rId6">
            <a:alphaModFix/>
          </a:blip>
          <a:srcRect b="12420" l="19175" r="27737" t="27548"/>
          <a:stretch/>
        </p:blipFill>
        <p:spPr>
          <a:xfrm>
            <a:off x="7947425" y="1760190"/>
            <a:ext cx="8717773" cy="61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36"/>
          <p:cNvSpPr txBox="1"/>
          <p:nvPr/>
        </p:nvSpPr>
        <p:spPr>
          <a:xfrm>
            <a:off x="1186275" y="1051675"/>
            <a:ext cx="1135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Conclusion</a:t>
            </a:r>
            <a:endParaRPr sz="6000">
              <a:solidFill>
                <a:srgbClr val="040926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40926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5111" name="Google Shape;51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9850" y="0"/>
            <a:ext cx="4978150" cy="5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2" name="Google Shape;511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9845" y="5303492"/>
            <a:ext cx="4978150" cy="4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3" name="Google Shape;5113;p36"/>
          <p:cNvSpPr txBox="1"/>
          <p:nvPr/>
        </p:nvSpPr>
        <p:spPr>
          <a:xfrm>
            <a:off x="1186275" y="2585025"/>
            <a:ext cx="115827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US" sz="3200"/>
              <a:t>CNN + LSTM model works better</a:t>
            </a:r>
            <a:r>
              <a:rPr lang="en-US" sz="3200"/>
              <a:t> in comparison to ResNet + GRU as </a:t>
            </a:r>
            <a:r>
              <a:rPr b="1" lang="en-US" sz="3200"/>
              <a:t>LSTM takes context of the caption</a:t>
            </a:r>
            <a:r>
              <a:rPr lang="en-US" sz="3200"/>
              <a:t> into consideration </a:t>
            </a:r>
            <a:r>
              <a:rPr b="1" lang="en-US" sz="3200"/>
              <a:t>instead of just the sequence of words</a:t>
            </a:r>
            <a:r>
              <a:rPr lang="en-US" sz="3200"/>
              <a:t>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US" sz="3200"/>
              <a:t>Mean BLEU score of CNN + LSTM is 75%</a:t>
            </a:r>
            <a:r>
              <a:rPr lang="en-US" sz="3200"/>
              <a:t> where as </a:t>
            </a:r>
            <a:r>
              <a:rPr b="1" lang="en-US" sz="3200"/>
              <a:t>BLEU Score of ResNet + GRU is 60%</a:t>
            </a:r>
            <a:r>
              <a:rPr lang="en-US" sz="3200"/>
              <a:t> for all the weight combinations.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US" sz="3200"/>
              <a:t>CNN + LSTM performs better </a:t>
            </a:r>
            <a:r>
              <a:rPr lang="en-US" sz="3200"/>
              <a:t>in terms of </a:t>
            </a:r>
            <a:r>
              <a:rPr b="1" lang="en-US" sz="3200"/>
              <a:t>defining the background and foreground features</a:t>
            </a:r>
            <a:r>
              <a:rPr lang="en-US" sz="3200"/>
              <a:t> in comparison to ResNet + GRU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8" name="Google Shape;5118;p37"/>
          <p:cNvGrpSpPr/>
          <p:nvPr/>
        </p:nvGrpSpPr>
        <p:grpSpPr>
          <a:xfrm>
            <a:off x="0" y="-108496"/>
            <a:ext cx="18287996" cy="5522409"/>
            <a:chOff x="0" y="-28575"/>
            <a:chExt cx="4816592" cy="1454462"/>
          </a:xfrm>
        </p:grpSpPr>
        <p:sp>
          <p:nvSpPr>
            <p:cNvPr id="5119" name="Google Shape;5119;p37"/>
            <p:cNvSpPr/>
            <p:nvPr/>
          </p:nvSpPr>
          <p:spPr>
            <a:xfrm>
              <a:off x="0" y="0"/>
              <a:ext cx="4816592" cy="1425887"/>
            </a:xfrm>
            <a:custGeom>
              <a:rect b="b" l="l" r="r" t="t"/>
              <a:pathLst>
                <a:path extrusionOk="0" h="1425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5887"/>
                  </a:lnTo>
                  <a:lnTo>
                    <a:pt x="0" y="1425887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20" name="Google Shape;5120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1" name="Google Shape;5121;p37"/>
          <p:cNvSpPr txBox="1"/>
          <p:nvPr/>
        </p:nvSpPr>
        <p:spPr>
          <a:xfrm>
            <a:off x="3729073" y="2139976"/>
            <a:ext cx="10829854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36" u="none" cap="none" strike="noStrik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/>
          </a:p>
        </p:txBody>
      </p:sp>
      <p:sp>
        <p:nvSpPr>
          <p:cNvPr id="5122" name="Google Shape;5122;p37"/>
          <p:cNvSpPr txBox="1"/>
          <p:nvPr/>
        </p:nvSpPr>
        <p:spPr>
          <a:xfrm>
            <a:off x="5927472" y="6982876"/>
            <a:ext cx="643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3" name="Google Shape;5123;p37"/>
          <p:cNvGrpSpPr/>
          <p:nvPr/>
        </p:nvGrpSpPr>
        <p:grpSpPr>
          <a:xfrm>
            <a:off x="6982916" y="4578376"/>
            <a:ext cx="1671075" cy="1671075"/>
            <a:chOff x="0" y="0"/>
            <a:chExt cx="812800" cy="812800"/>
          </a:xfrm>
        </p:grpSpPr>
        <p:sp>
          <p:nvSpPr>
            <p:cNvPr id="5124" name="Google Shape;5124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25" name="Google Shape;5125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6" name="Google Shape;5126;p37"/>
          <p:cNvGrpSpPr/>
          <p:nvPr/>
        </p:nvGrpSpPr>
        <p:grpSpPr>
          <a:xfrm>
            <a:off x="4219083" y="4578376"/>
            <a:ext cx="1671075" cy="1671075"/>
            <a:chOff x="0" y="0"/>
            <a:chExt cx="812800" cy="812800"/>
          </a:xfrm>
        </p:grpSpPr>
        <p:sp>
          <p:nvSpPr>
            <p:cNvPr id="5127" name="Google Shape;5127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5128" name="Google Shape;5128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9" name="Google Shape;5129;p37"/>
          <p:cNvGrpSpPr/>
          <p:nvPr/>
        </p:nvGrpSpPr>
        <p:grpSpPr>
          <a:xfrm>
            <a:off x="9746748" y="4578376"/>
            <a:ext cx="1671075" cy="1671075"/>
            <a:chOff x="0" y="0"/>
            <a:chExt cx="812800" cy="812800"/>
          </a:xfrm>
        </p:grpSpPr>
        <p:sp>
          <p:nvSpPr>
            <p:cNvPr id="5130" name="Google Shape;5130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5131" name="Google Shape;5131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32" name="Google Shape;51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504" y="4722790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3" name="Google Shape;51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459" y="4718924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3381" y="4751098"/>
            <a:ext cx="1070145" cy="1325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5" name="Google Shape;5135;p37"/>
          <p:cNvGrpSpPr/>
          <p:nvPr/>
        </p:nvGrpSpPr>
        <p:grpSpPr>
          <a:xfrm>
            <a:off x="12397842" y="4578376"/>
            <a:ext cx="1671075" cy="1671075"/>
            <a:chOff x="0" y="0"/>
            <a:chExt cx="812800" cy="812800"/>
          </a:xfrm>
        </p:grpSpPr>
        <p:sp>
          <p:nvSpPr>
            <p:cNvPr id="5136" name="Google Shape;5136;p3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5137" name="Google Shape;5137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800" lIns="68800" spcFirstLastPara="1" rIns="68800" wrap="square" tIns="68800">
              <a:noAutofit/>
            </a:bodyPr>
            <a:lstStyle/>
            <a:p>
              <a:pPr indent="0" lvl="0" marL="0" marR="0" rtl="0" algn="ctr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38" name="Google Shape;513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17688" y="4674533"/>
            <a:ext cx="1231383" cy="14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b="0" l="33084" r="23985" t="0"/>
          <a:stretch/>
        </p:blipFill>
        <p:spPr>
          <a:xfrm>
            <a:off x="2839407" y="0"/>
            <a:ext cx="651829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5"/>
          <p:cNvGrpSpPr/>
          <p:nvPr/>
        </p:nvGrpSpPr>
        <p:grpSpPr>
          <a:xfrm>
            <a:off x="0" y="-108496"/>
            <a:ext cx="3086101" cy="10395496"/>
            <a:chOff x="0" y="-28575"/>
            <a:chExt cx="812800" cy="2737908"/>
          </a:xfrm>
        </p:grpSpPr>
        <p:sp>
          <p:nvSpPr>
            <p:cNvPr id="155" name="Google Shape;155;p15"/>
            <p:cNvSpPr/>
            <p:nvPr/>
          </p:nvSpPr>
          <p:spPr>
            <a:xfrm>
              <a:off x="0" y="0"/>
              <a:ext cx="747827" cy="2709333"/>
            </a:xfrm>
            <a:custGeom>
              <a:rect b="b" l="l" r="r" t="t"/>
              <a:pathLst>
                <a:path extrusionOk="0" h="2709333" w="747827">
                  <a:moveTo>
                    <a:pt x="0" y="0"/>
                  </a:moveTo>
                  <a:lnTo>
                    <a:pt x="747827" y="0"/>
                  </a:lnTo>
                  <a:lnTo>
                    <a:pt x="747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6" name="Google Shape;156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5"/>
          <p:cNvSpPr txBox="1"/>
          <p:nvPr/>
        </p:nvSpPr>
        <p:spPr>
          <a:xfrm rot="-5400000">
            <a:off x="-2961396" y="4345525"/>
            <a:ext cx="872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Problem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9811825" y="571225"/>
            <a:ext cx="8189100" cy="8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It is important to know the action going on in the image which can prevent various problems by taking care in order to avoid predicated results</a:t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In the realm of autonomous cars, where computer vision techniques are used to recognize and track things like other vehicles, pedestrians, and traffic signals, image recognition has a wide range of applications. Image recognition can be used in the healthcare sector to identify irregularities in medical images like X-rays and CT scans, as well as in the retail sector to maintain inventories and track customer behavior.</a:t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In general, image recognition offers a solution to the challenge of finding and classifying objects in visual data, enabling automated analysis and decision-making based on visual data.</a:t>
            </a:r>
            <a:endParaRPr b="1" sz="22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  <p:sp>
        <p:nvSpPr>
          <p:cNvPr id="159" name="Google Shape;159;p15"/>
          <p:cNvSpPr txBox="1"/>
          <p:nvPr/>
        </p:nvSpPr>
        <p:spPr>
          <a:xfrm>
            <a:off x="11115611" y="8596175"/>
            <a:ext cx="559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>
            <a:off x="12753651" y="106350"/>
            <a:ext cx="5534467" cy="10180637"/>
            <a:chOff x="0" y="-28575"/>
            <a:chExt cx="1942941" cy="2737908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1942941" cy="2709333"/>
            </a:xfrm>
            <a:custGeom>
              <a:rect b="b" l="l" r="r" t="t"/>
              <a:pathLst>
                <a:path extrusionOk="0" h="2709333" w="1942941">
                  <a:moveTo>
                    <a:pt x="0" y="0"/>
                  </a:moveTo>
                  <a:lnTo>
                    <a:pt x="1942941" y="0"/>
                  </a:lnTo>
                  <a:lnTo>
                    <a:pt x="19429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3650" y="282250"/>
            <a:ext cx="10180603" cy="10180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6"/>
          <p:cNvGrpSpPr/>
          <p:nvPr/>
        </p:nvGrpSpPr>
        <p:grpSpPr>
          <a:xfrm>
            <a:off x="658660" y="5741821"/>
            <a:ext cx="493370" cy="510715"/>
            <a:chOff x="0" y="-28575"/>
            <a:chExt cx="812800" cy="841375"/>
          </a:xfrm>
        </p:grpSpPr>
        <p:sp>
          <p:nvSpPr>
            <p:cNvPr id="169" name="Google Shape;169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0" name="Google Shape;170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6"/>
          <p:cNvSpPr txBox="1"/>
          <p:nvPr/>
        </p:nvSpPr>
        <p:spPr>
          <a:xfrm>
            <a:off x="1515710" y="585051"/>
            <a:ext cx="97605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Data Source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1515700" y="4844650"/>
            <a:ext cx="12643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092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Downloaded Flicker</a:t>
            </a: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8K dataset from kaggle</a:t>
            </a:r>
            <a:endParaRPr/>
          </a:p>
        </p:txBody>
      </p:sp>
      <p:grpSp>
        <p:nvGrpSpPr>
          <p:cNvPr id="173" name="Google Shape;173;p16"/>
          <p:cNvGrpSpPr/>
          <p:nvPr/>
        </p:nvGrpSpPr>
        <p:grpSpPr>
          <a:xfrm>
            <a:off x="658660" y="6780142"/>
            <a:ext cx="493370" cy="510715"/>
            <a:chOff x="0" y="-28575"/>
            <a:chExt cx="812800" cy="841375"/>
          </a:xfrm>
        </p:grpSpPr>
        <p:sp>
          <p:nvSpPr>
            <p:cNvPr id="174" name="Google Shape;174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75" name="Google Shape;175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6"/>
          <p:cNvSpPr txBox="1"/>
          <p:nvPr/>
        </p:nvSpPr>
        <p:spPr>
          <a:xfrm>
            <a:off x="1515701" y="5885125"/>
            <a:ext cx="11238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092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The Dataset Comes with caption file</a:t>
            </a:r>
            <a:endParaRPr/>
          </a:p>
        </p:txBody>
      </p:sp>
      <p:grpSp>
        <p:nvGrpSpPr>
          <p:cNvPr id="177" name="Google Shape;177;p16"/>
          <p:cNvGrpSpPr/>
          <p:nvPr/>
        </p:nvGrpSpPr>
        <p:grpSpPr>
          <a:xfrm>
            <a:off x="658660" y="7818463"/>
            <a:ext cx="493370" cy="510715"/>
            <a:chOff x="0" y="-28575"/>
            <a:chExt cx="812800" cy="841375"/>
          </a:xfrm>
        </p:grpSpPr>
        <p:sp>
          <p:nvSpPr>
            <p:cNvPr id="178" name="Google Shape;17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9" name="Google Shape;179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6"/>
          <p:cNvSpPr txBox="1"/>
          <p:nvPr/>
        </p:nvSpPr>
        <p:spPr>
          <a:xfrm>
            <a:off x="1515695" y="6925632"/>
            <a:ext cx="9156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40926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Image format downloaded is jpg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1515695" y="7966128"/>
            <a:ext cx="91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1515695" y="9009249"/>
            <a:ext cx="91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2128175" y="2714550"/>
            <a:ext cx="6748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25" y="2893662"/>
            <a:ext cx="4377162" cy="16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850" y="2554500"/>
            <a:ext cx="4029171" cy="27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7"/>
          <p:cNvGrpSpPr/>
          <p:nvPr/>
        </p:nvGrpSpPr>
        <p:grpSpPr>
          <a:xfrm>
            <a:off x="11108790" y="5817087"/>
            <a:ext cx="9765327" cy="4469912"/>
            <a:chOff x="1253" y="0"/>
            <a:chExt cx="13020436" cy="5959883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7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196" name="Google Shape;1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7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202" name="Google Shape;2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7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205" name="Google Shape;2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7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208" name="Google Shape;2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7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7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214" name="Google Shape;2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7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217" name="Google Shape;2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7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7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7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226" name="Google Shape;2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7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229" name="Google Shape;22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7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232" name="Google Shape;23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7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235" name="Google Shape;23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7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7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241" name="Google Shape;2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7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244" name="Google Shape;2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7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247" name="Google Shape;2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7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250" name="Google Shape;2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7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253" name="Google Shape;2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7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256" name="Google Shape;2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7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259" name="Google Shape;2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17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7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265" name="Google Shape;2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17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268" name="Google Shape;2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7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271" name="Google Shape;2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7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274" name="Google Shape;27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7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277" name="Google Shape;27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7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280" name="Google Shape;28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7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283" name="Google Shape;28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7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286" name="Google Shape;28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7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289" name="Google Shape;28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291;p17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292" name="Google Shape;29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7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295" name="Google Shape;29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7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298" name="Google Shape;29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7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301" name="Google Shape;3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7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304" name="Google Shape;3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7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307" name="Google Shape;3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7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310" name="Google Shape;3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7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313" name="Google Shape;3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17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316" name="Google Shape;3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17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319" name="Google Shape;3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17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322" name="Google Shape;3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7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325" name="Google Shape;3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17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331" name="Google Shape;3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17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340" name="Google Shape;34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17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343" name="Google Shape;34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345;p17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346" name="Google Shape;34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17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349" name="Google Shape;34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17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17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17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358" name="Google Shape;35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17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361" name="Google Shape;36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17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364" name="Google Shape;36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17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367" name="Google Shape;3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17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370" name="Google Shape;3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17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373" name="Google Shape;3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17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376" name="Google Shape;3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17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379" name="Google Shape;3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17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382" name="Google Shape;3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17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385" name="Google Shape;3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7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388" name="Google Shape;3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7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391" name="Google Shape;3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7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394" name="Google Shape;3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7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397" name="Google Shape;3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17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400" name="Google Shape;4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17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403" name="Google Shape;40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17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406" name="Google Shape;40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7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409" name="Google Shape;40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7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412" name="Google Shape;41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7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415" name="Google Shape;41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7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418" name="Google Shape;41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17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421" name="Google Shape;42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17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424" name="Google Shape;42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17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427" name="Google Shape;42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7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430" name="Google Shape;4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7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433" name="Google Shape;4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7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436" name="Google Shape;4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7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439" name="Google Shape;4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7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442" name="Google Shape;4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7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445" name="Google Shape;4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7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448" name="Google Shape;4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7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7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454" name="Google Shape;4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7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457" name="Google Shape;4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7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460" name="Google Shape;4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7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463" name="Google Shape;4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17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466" name="Google Shape;46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" name="Google Shape;468;p17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469" name="Google Shape;46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17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472" name="Google Shape;47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7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475" name="Google Shape;4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17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478" name="Google Shape;4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7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481" name="Google Shape;4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" name="Google Shape;483;p17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484" name="Google Shape;4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7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487" name="Google Shape;4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17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490" name="Google Shape;4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7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493" name="Google Shape;4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7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496" name="Google Shape;4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7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499" name="Google Shape;4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17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502" name="Google Shape;5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7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505" name="Google Shape;5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7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508" name="Google Shape;5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7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511" name="Google Shape;5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7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514" name="Google Shape;5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7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517" name="Google Shape;5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17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520" name="Google Shape;5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17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523" name="Google Shape;5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17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526" name="Google Shape;5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8" name="Google Shape;528;p17"/>
          <p:cNvGrpSpPr/>
          <p:nvPr/>
        </p:nvGrpSpPr>
        <p:grpSpPr>
          <a:xfrm>
            <a:off x="1220821" y="5817087"/>
            <a:ext cx="9765327" cy="4469912"/>
            <a:chOff x="1253" y="0"/>
            <a:chExt cx="13020436" cy="5959883"/>
          </a:xfrm>
        </p:grpSpPr>
        <p:grpSp>
          <p:nvGrpSpPr>
            <p:cNvPr id="529" name="Google Shape;529;p17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530" name="Google Shape;5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7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533" name="Google Shape;5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p17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539" name="Google Shape;5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1" name="Google Shape;541;p17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542" name="Google Shape;5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17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545" name="Google Shape;5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7" name="Google Shape;547;p17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548" name="Google Shape;5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0" name="Google Shape;550;p17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551" name="Google Shape;5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17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554" name="Google Shape;5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6" name="Google Shape;556;p17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557" name="Google Shape;5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17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560" name="Google Shape;5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17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563" name="Google Shape;5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17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566" name="Google Shape;56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7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569" name="Google Shape;56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17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575" name="Google Shape;5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17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578" name="Google Shape;5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17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581" name="Google Shape;5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17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584" name="Google Shape;5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17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587" name="Google Shape;5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17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590" name="Google Shape;5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17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593" name="Google Shape;5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17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596" name="Google Shape;5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7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599" name="Google Shape;5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7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602" name="Google Shape;6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7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605" name="Google Shape;6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7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608" name="Google Shape;6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7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611" name="Google Shape;6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7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614" name="Google Shape;6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7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617" name="Google Shape;6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7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620" name="Google Shape;6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7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623" name="Google Shape;6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7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626" name="Google Shape;6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7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629" name="Google Shape;62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7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632" name="Google Shape;63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17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635" name="Google Shape;63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7" name="Google Shape;637;p17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638" name="Google Shape;6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0" name="Google Shape;640;p17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641" name="Google Shape;6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p17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644" name="Google Shape;6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17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647" name="Google Shape;6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649;p17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650" name="Google Shape;6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17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653" name="Google Shape;6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" name="Google Shape;655;p17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656" name="Google Shape;6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" name="Google Shape;658;p17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659" name="Google Shape;6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" name="Google Shape;661;p17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662" name="Google Shape;6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" name="Google Shape;664;p17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665" name="Google Shape;6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7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668" name="Google Shape;6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7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671" name="Google Shape;6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7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674" name="Google Shape;67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7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677" name="Google Shape;67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7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680" name="Google Shape;68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7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683" name="Google Shape;68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7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686" name="Google Shape;68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7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689" name="Google Shape;68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7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695" name="Google Shape;69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7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698" name="Google Shape;69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7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701" name="Google Shape;7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7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704" name="Google Shape;7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7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707" name="Google Shape;7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7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710" name="Google Shape;7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7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713" name="Google Shape;7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7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7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719" name="Google Shape;7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7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722" name="Google Shape;7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7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725" name="Google Shape;7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17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728" name="Google Shape;7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17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731" name="Google Shape;7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17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734" name="Google Shape;7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17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737" name="Google Shape;73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17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7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743" name="Google Shape;74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7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749" name="Google Shape;74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7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755" name="Google Shape;75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7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7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761" name="Google Shape;76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7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764" name="Google Shape;76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17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767" name="Google Shape;7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7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770" name="Google Shape;7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17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773" name="Google Shape;7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17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779" name="Google Shape;7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7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782" name="Google Shape;7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7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785" name="Google Shape;7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7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791" name="Google Shape;7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7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7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797" name="Google Shape;7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7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800" name="Google Shape;8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7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803" name="Google Shape;80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7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806" name="Google Shape;80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7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809" name="Google Shape;80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7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812" name="Google Shape;81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7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815" name="Google Shape;81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7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818" name="Google Shape;81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17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821" name="Google Shape;82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17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824" name="Google Shape;82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17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827" name="Google Shape;82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7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830" name="Google Shape;8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7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833" name="Google Shape;8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7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836" name="Google Shape;8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7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839" name="Google Shape;8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7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842" name="Google Shape;8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" name="Google Shape;844;p17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845" name="Google Shape;8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17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17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851" name="Google Shape;8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7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854" name="Google Shape;8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17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857" name="Google Shape;8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17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860" name="Google Shape;8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2" name="Google Shape;862;p17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863" name="Google Shape;8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5" name="Google Shape;865;p17"/>
          <p:cNvGrpSpPr/>
          <p:nvPr/>
        </p:nvGrpSpPr>
        <p:grpSpPr>
          <a:xfrm>
            <a:off x="-8667147" y="5817087"/>
            <a:ext cx="9765327" cy="4469912"/>
            <a:chOff x="1253" y="0"/>
            <a:chExt cx="13020436" cy="5959883"/>
          </a:xfrm>
        </p:grpSpPr>
        <p:grpSp>
          <p:nvGrpSpPr>
            <p:cNvPr id="866" name="Google Shape;866;p17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867" name="Google Shape;8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7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7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873" name="Google Shape;8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17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876" name="Google Shape;8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7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879" name="Google Shape;8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17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882" name="Google Shape;8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17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885" name="Google Shape;8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" name="Google Shape;887;p17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888" name="Google Shape;8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17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891" name="Google Shape;8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7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894" name="Google Shape;8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17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897" name="Google Shape;8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17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900" name="Google Shape;9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" name="Google Shape;902;p17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903" name="Google Shape;90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7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906" name="Google Shape;90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17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909" name="Google Shape;90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" name="Google Shape;911;p17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912" name="Google Shape;91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17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915" name="Google Shape;91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7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918" name="Google Shape;91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17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921" name="Google Shape;92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17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924" name="Google Shape;92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17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927" name="Google Shape;92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7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930" name="Google Shape;93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2" name="Google Shape;932;p17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933" name="Google Shape;93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17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936" name="Google Shape;93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938;p17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939" name="Google Shape;93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7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942" name="Google Shape;94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17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945" name="Google Shape;94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17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948" name="Google Shape;94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17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951" name="Google Shape;95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7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954" name="Google Shape;95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17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957" name="Google Shape;95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17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960" name="Google Shape;9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17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963" name="Google Shape;9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17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966" name="Google Shape;96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7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969" name="Google Shape;96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17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972" name="Google Shape;97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17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975" name="Google Shape;97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17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978" name="Google Shape;97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7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7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993" name="Google Shape;99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17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996" name="Google Shape;99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17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999" name="Google Shape;99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17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1002" name="Google Shape;100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7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1005" name="Google Shape;100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17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1008" name="Google Shape;100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17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1011" name="Google Shape;101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17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1014" name="Google Shape;101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7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1017" name="Google Shape;101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17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1020" name="Google Shape;102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7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1023" name="Google Shape;102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17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1026" name="Google Shape;102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7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1029" name="Google Shape;102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17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1032" name="Google Shape;103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17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1035" name="Google Shape;103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17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1038" name="Google Shape;103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17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1041" name="Google Shape;104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17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1044" name="Google Shape;104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17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1047" name="Google Shape;104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17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1050" name="Google Shape;105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17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1053" name="Google Shape;105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17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1056" name="Google Shape;105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8" name="Google Shape;1058;p17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1059" name="Google Shape;105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17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1062" name="Google Shape;106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17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1065" name="Google Shape;106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17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1068" name="Google Shape;106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17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1071" name="Google Shape;107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17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1074" name="Google Shape;107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17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1077" name="Google Shape;107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17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1080" name="Google Shape;108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17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1083" name="Google Shape;108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17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1086" name="Google Shape;108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17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1089" name="Google Shape;108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17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1092" name="Google Shape;109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17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1095" name="Google Shape;109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17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1098" name="Google Shape;109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7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1101" name="Google Shape;110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17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1104" name="Google Shape;110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17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1107" name="Google Shape;110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17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1110" name="Google Shape;11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17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1113" name="Google Shape;11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17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1116" name="Google Shape;11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17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1119" name="Google Shape;11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17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1122" name="Google Shape;11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17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1125" name="Google Shape;11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17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1128" name="Google Shape;11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17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1131" name="Google Shape;11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17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1134" name="Google Shape;11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17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1137" name="Google Shape;113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17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1140" name="Google Shape;114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17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1143" name="Google Shape;114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17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1146" name="Google Shape;114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17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1149" name="Google Shape;114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17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1152" name="Google Shape;115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17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1155" name="Google Shape;115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17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1158" name="Google Shape;115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17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1161" name="Google Shape;116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17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1164" name="Google Shape;116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6" name="Google Shape;1166;p17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1167" name="Google Shape;116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9" name="Google Shape;1169;p17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1170" name="Google Shape;117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p17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1173" name="Google Shape;117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p17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1176" name="Google Shape;117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17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1179" name="Google Shape;117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1" name="Google Shape;1181;p17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1182" name="Google Shape;118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p17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1185" name="Google Shape;118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17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1188" name="Google Shape;118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0" name="Google Shape;1190;p17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1191" name="Google Shape;119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3" name="Google Shape;1193;p17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1194" name="Google Shape;119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" name="Google Shape;1196;p17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1197" name="Google Shape;1197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17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1200" name="Google Shape;120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2" name="Google Shape;1202;p17"/>
          <p:cNvGrpSpPr/>
          <p:nvPr/>
        </p:nvGrpSpPr>
        <p:grpSpPr>
          <a:xfrm>
            <a:off x="0" y="-108496"/>
            <a:ext cx="18287996" cy="3194600"/>
            <a:chOff x="0" y="-28575"/>
            <a:chExt cx="4816592" cy="841375"/>
          </a:xfrm>
        </p:grpSpPr>
        <p:sp>
          <p:nvSpPr>
            <p:cNvPr id="1203" name="Google Shape;1203;p17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204" name="Google Shape;1204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17"/>
          <p:cNvGrpSpPr/>
          <p:nvPr/>
        </p:nvGrpSpPr>
        <p:grpSpPr>
          <a:xfrm>
            <a:off x="16504201" y="8685396"/>
            <a:ext cx="1241073" cy="1241073"/>
            <a:chOff x="0" y="0"/>
            <a:chExt cx="812800" cy="812800"/>
          </a:xfrm>
        </p:grpSpPr>
        <p:sp>
          <p:nvSpPr>
            <p:cNvPr id="1206" name="Google Shape;1206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207" name="Google Shape;120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17"/>
          <p:cNvGrpSpPr/>
          <p:nvPr/>
        </p:nvGrpSpPr>
        <p:grpSpPr>
          <a:xfrm>
            <a:off x="0" y="1371600"/>
            <a:ext cx="1241073" cy="1241073"/>
            <a:chOff x="0" y="0"/>
            <a:chExt cx="812800" cy="812800"/>
          </a:xfrm>
        </p:grpSpPr>
        <p:sp>
          <p:nvSpPr>
            <p:cNvPr id="1209" name="Google Shape;120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210" name="Google Shape;1210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1" name="Google Shape;1211;p17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Approach</a:t>
            </a:r>
            <a:endParaRPr/>
          </a:p>
        </p:txBody>
      </p:sp>
      <p:sp>
        <p:nvSpPr>
          <p:cNvPr id="1212" name="Google Shape;1212;p17"/>
          <p:cNvSpPr txBox="1"/>
          <p:nvPr/>
        </p:nvSpPr>
        <p:spPr>
          <a:xfrm>
            <a:off x="1926925" y="2311350"/>
            <a:ext cx="15169200" cy="7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Loading.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Data Preprocessing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feature extraction using Pre-trained CNN and ResNet Models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models (LSTM and GRU)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Caption Prediction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8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8" name="Google Shape;1218;p18"/>
          <p:cNvGrpSpPr/>
          <p:nvPr/>
        </p:nvGrpSpPr>
        <p:grpSpPr>
          <a:xfrm>
            <a:off x="11108790" y="5817087"/>
            <a:ext cx="9765325" cy="4469910"/>
            <a:chOff x="1253" y="0"/>
            <a:chExt cx="13020433" cy="5959880"/>
          </a:xfrm>
        </p:grpSpPr>
        <p:grpSp>
          <p:nvGrpSpPr>
            <p:cNvPr id="1219" name="Google Shape;1219;p18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1220" name="Google Shape;12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2" name="Google Shape;1222;p18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1223" name="Google Shape;12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5" name="Google Shape;1225;p18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1226" name="Google Shape;12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18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1229" name="Google Shape;12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18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1232" name="Google Shape;12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18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1235" name="Google Shape;12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p18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1238" name="Google Shape;12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0" name="Google Shape;1240;p18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1241" name="Google Shape;12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3" name="Google Shape;1243;p18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1244" name="Google Shape;12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6" name="Google Shape;1246;p18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1247" name="Google Shape;12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9" name="Google Shape;1249;p18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1250" name="Google Shape;12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18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1253" name="Google Shape;12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5" name="Google Shape;1255;p18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1256" name="Google Shape;125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8" name="Google Shape;1258;p18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1259" name="Google Shape;125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18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1262" name="Google Shape;126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18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1265" name="Google Shape;12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18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1268" name="Google Shape;12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18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1271" name="Google Shape;12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p18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1274" name="Google Shape;12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6" name="Google Shape;1276;p18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1277" name="Google Shape;12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18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1280" name="Google Shape;12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18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1283" name="Google Shape;12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18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1286" name="Google Shape;12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18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1289" name="Google Shape;12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18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1292" name="Google Shape;12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18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1295" name="Google Shape;12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18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1298" name="Google Shape;12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18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1301" name="Google Shape;13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18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1304" name="Google Shape;13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18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1307" name="Google Shape;130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18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1310" name="Google Shape;131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18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1313" name="Google Shape;131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18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1316" name="Google Shape;131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18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1319" name="Google Shape;131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18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1322" name="Google Shape;132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18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1325" name="Google Shape;132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18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1328" name="Google Shape;13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18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1331" name="Google Shape;13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18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1334" name="Google Shape;13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18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1337" name="Google Shape;13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18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1340" name="Google Shape;13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18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1343" name="Google Shape;13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18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1346" name="Google Shape;13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8" name="Google Shape;1348;p18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1349" name="Google Shape;13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18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1352" name="Google Shape;13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18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1355" name="Google Shape;13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18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1358" name="Google Shape;13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0" name="Google Shape;1360;p18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1361" name="Google Shape;13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3" name="Google Shape;1363;p18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1364" name="Google Shape;136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6" name="Google Shape;1366;p18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1367" name="Google Shape;136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18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1370" name="Google Shape;137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2" name="Google Shape;1372;p18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1373" name="Google Shape;137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18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1376" name="Google Shape;137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18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3" name="Google Shape;1393;p18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1394" name="Google Shape;13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6" name="Google Shape;1396;p18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1397" name="Google Shape;13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18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1400" name="Google Shape;14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2" name="Google Shape;1402;p18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1403" name="Google Shape;14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18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1406" name="Google Shape;14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8" name="Google Shape;1408;p18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1409" name="Google Shape;14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1" name="Google Shape;1411;p18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1412" name="Google Shape;14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4" name="Google Shape;1414;p18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1415" name="Google Shape;14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7" name="Google Shape;1417;p18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1418" name="Google Shape;14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18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1421" name="Google Shape;14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3" name="Google Shape;1423;p18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1424" name="Google Shape;14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6" name="Google Shape;1426;p18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1427" name="Google Shape;14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9" name="Google Shape;1429;p18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1430" name="Google Shape;143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2" name="Google Shape;1432;p18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1433" name="Google Shape;143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5" name="Google Shape;1435;p18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1436" name="Google Shape;143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18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1439" name="Google Shape;143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18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1442" name="Google Shape;144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4" name="Google Shape;1444;p18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1445" name="Google Shape;144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7" name="Google Shape;1447;p18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1448" name="Google Shape;144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0" name="Google Shape;1450;p18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1451" name="Google Shape;145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3" name="Google Shape;1453;p18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1454" name="Google Shape;145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6" name="Google Shape;1456;p18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1457" name="Google Shape;14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9" name="Google Shape;1459;p18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1460" name="Google Shape;14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2" name="Google Shape;1462;p18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1463" name="Google Shape;14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5" name="Google Shape;1465;p18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1466" name="Google Shape;14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8" name="Google Shape;1468;p18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1469" name="Google Shape;14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18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1472" name="Google Shape;14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4" name="Google Shape;1474;p18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1475" name="Google Shape;14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7" name="Google Shape;1477;p18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1478" name="Google Shape;14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0" name="Google Shape;1480;p18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1481" name="Google Shape;14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18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1484" name="Google Shape;14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18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1487" name="Google Shape;14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9" name="Google Shape;1489;p18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1490" name="Google Shape;14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2" name="Google Shape;1492;p18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1493" name="Google Shape;149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5" name="Google Shape;1495;p18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1496" name="Google Shape;149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8" name="Google Shape;1498;p18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1499" name="Google Shape;14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1" name="Google Shape;1501;p18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1502" name="Google Shape;15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4" name="Google Shape;1504;p18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1505" name="Google Shape;15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7" name="Google Shape;1507;p18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1508" name="Google Shape;15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0" name="Google Shape;1510;p18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1511" name="Google Shape;15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3" name="Google Shape;1513;p18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1514" name="Google Shape;15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6" name="Google Shape;1516;p18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1517" name="Google Shape;15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9" name="Google Shape;1519;p18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1520" name="Google Shape;15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18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1523" name="Google Shape;15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5" name="Google Shape;1525;p18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1526" name="Google Shape;15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8" name="Google Shape;1528;p18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1529" name="Google Shape;15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1" name="Google Shape;1531;p18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1532" name="Google Shape;15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4" name="Google Shape;1534;p18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1535" name="Google Shape;15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7" name="Google Shape;1537;p18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1538" name="Google Shape;15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0" name="Google Shape;1540;p18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1541" name="Google Shape;15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3" name="Google Shape;1543;p18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1544" name="Google Shape;15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6" name="Google Shape;1546;p18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1547" name="Google Shape;15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9" name="Google Shape;1549;p18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1550" name="Google Shape;15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2" name="Google Shape;1552;p18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1553" name="Google Shape;15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5" name="Google Shape;1555;p18"/>
          <p:cNvGrpSpPr/>
          <p:nvPr/>
        </p:nvGrpSpPr>
        <p:grpSpPr>
          <a:xfrm>
            <a:off x="1220821" y="5817087"/>
            <a:ext cx="9765325" cy="4469910"/>
            <a:chOff x="1253" y="0"/>
            <a:chExt cx="13020433" cy="5959880"/>
          </a:xfrm>
        </p:grpSpPr>
        <p:grpSp>
          <p:nvGrpSpPr>
            <p:cNvPr id="1556" name="Google Shape;1556;p18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1557" name="Google Shape;15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18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1560" name="Google Shape;15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18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1563" name="Google Shape;15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5" name="Google Shape;1565;p18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1566" name="Google Shape;15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18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1569" name="Google Shape;15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1" name="Google Shape;1571;p18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1572" name="Google Shape;15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4" name="Google Shape;1574;p18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1575" name="Google Shape;15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18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1578" name="Google Shape;15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18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1581" name="Google Shape;15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3" name="Google Shape;1583;p18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1584" name="Google Shape;15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6" name="Google Shape;1586;p18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1587" name="Google Shape;15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9" name="Google Shape;1589;p18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1590" name="Google Shape;15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18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1593" name="Google Shape;159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18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1596" name="Google Shape;159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18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1599" name="Google Shape;15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18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1602" name="Google Shape;16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18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1605" name="Google Shape;16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18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1608" name="Google Shape;16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18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1611" name="Google Shape;16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18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1614" name="Google Shape;16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6" name="Google Shape;1616;p18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1617" name="Google Shape;16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9" name="Google Shape;1619;p18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1620" name="Google Shape;16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18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1623" name="Google Shape;16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18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1626" name="Google Shape;16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18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1629" name="Google Shape;16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1" name="Google Shape;1631;p18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1632" name="Google Shape;16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18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1635" name="Google Shape;16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18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1638" name="Google Shape;16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18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1641" name="Google Shape;16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18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1644" name="Google Shape;16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18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1647" name="Google Shape;16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18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1650" name="Google Shape;16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18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1653" name="Google Shape;16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18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1656" name="Google Shape;165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8" name="Google Shape;1658;p18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1659" name="Google Shape;165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1" name="Google Shape;1661;p18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1662" name="Google Shape;166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4" name="Google Shape;1664;p18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1665" name="Google Shape;16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18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1668" name="Google Shape;16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18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1671" name="Google Shape;16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18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1674" name="Google Shape;16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18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1677" name="Google Shape;16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18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1680" name="Google Shape;16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18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1683" name="Google Shape;16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18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1686" name="Google Shape;16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18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1689" name="Google Shape;16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18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1692" name="Google Shape;16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18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1695" name="Google Shape;16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7" name="Google Shape;1697;p18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1698" name="Google Shape;16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0" name="Google Shape;1700;p18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1701" name="Google Shape;17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3" name="Google Shape;1703;p18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1704" name="Google Shape;17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18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1707" name="Google Shape;170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18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1710" name="Google Shape;171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18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1713" name="Google Shape;171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18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1716" name="Google Shape;171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18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1719" name="Google Shape;171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18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1722" name="Google Shape;172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18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1725" name="Google Shape;172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18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1728" name="Google Shape;17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18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1731" name="Google Shape;17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3" name="Google Shape;1733;p18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1734" name="Google Shape;17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6" name="Google Shape;1736;p18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1737" name="Google Shape;17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18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1740" name="Google Shape;17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18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1743" name="Google Shape;17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18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1746" name="Google Shape;17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8" name="Google Shape;1748;p18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1749" name="Google Shape;17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1" name="Google Shape;1751;p18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1752" name="Google Shape;17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4" name="Google Shape;1754;p18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1755" name="Google Shape;17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18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1758" name="Google Shape;17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p18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1761" name="Google Shape;17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p18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1764" name="Google Shape;176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18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1767" name="Google Shape;176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9" name="Google Shape;1769;p18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1770" name="Google Shape;177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18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1773" name="Google Shape;177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5" name="Google Shape;1775;p18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1776" name="Google Shape;177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8" name="Google Shape;1778;p18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1779" name="Google Shape;177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18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1782" name="Google Shape;178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4" name="Google Shape;1784;p18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1785" name="Google Shape;178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7" name="Google Shape;1787;p18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1788" name="Google Shape;178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0" name="Google Shape;1790;p18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1791" name="Google Shape;179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3" name="Google Shape;1793;p18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1794" name="Google Shape;17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6" name="Google Shape;1796;p18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1797" name="Google Shape;17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18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1800" name="Google Shape;18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18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1803" name="Google Shape;18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18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1806" name="Google Shape;18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8" name="Google Shape;1808;p18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1809" name="Google Shape;18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1" name="Google Shape;1811;p18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1812" name="Google Shape;18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4" name="Google Shape;1814;p18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1815" name="Google Shape;18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3" name="Google Shape;1823;p18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1824" name="Google Shape;18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6" name="Google Shape;1826;p18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1827" name="Google Shape;18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9" name="Google Shape;1829;p18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1830" name="Google Shape;183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2" name="Google Shape;1832;p18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1833" name="Google Shape;183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5" name="Google Shape;1835;p18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1836" name="Google Shape;183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8" name="Google Shape;1838;p18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1839" name="Google Shape;183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1" name="Google Shape;1841;p18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1842" name="Google Shape;184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4" name="Google Shape;1844;p18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1845" name="Google Shape;184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7" name="Google Shape;1847;p18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1848" name="Google Shape;184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0" name="Google Shape;1850;p18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1851" name="Google Shape;185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3" name="Google Shape;1853;p18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1854" name="Google Shape;185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18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1857" name="Google Shape;18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9" name="Google Shape;1859;p18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1860" name="Google Shape;18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2" name="Google Shape;1862;p18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1863" name="Google Shape;18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5" name="Google Shape;1865;p18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1866" name="Google Shape;18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8" name="Google Shape;1868;p18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1869" name="Google Shape;18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18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1872" name="Google Shape;18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4" name="Google Shape;1874;p18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1875" name="Google Shape;18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18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1878" name="Google Shape;18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0" name="Google Shape;1880;p18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1881" name="Google Shape;18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3" name="Google Shape;1883;p18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1884" name="Google Shape;18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18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1887" name="Google Shape;18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9" name="Google Shape;1889;p18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1890" name="Google Shape;18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92" name="Google Shape;1892;p18"/>
          <p:cNvGrpSpPr/>
          <p:nvPr/>
        </p:nvGrpSpPr>
        <p:grpSpPr>
          <a:xfrm>
            <a:off x="-8667147" y="5817087"/>
            <a:ext cx="9765325" cy="4469910"/>
            <a:chOff x="1253" y="0"/>
            <a:chExt cx="13020433" cy="5959880"/>
          </a:xfrm>
        </p:grpSpPr>
        <p:grpSp>
          <p:nvGrpSpPr>
            <p:cNvPr id="1893" name="Google Shape;1893;p18"/>
            <p:cNvGrpSpPr/>
            <p:nvPr/>
          </p:nvGrpSpPr>
          <p:grpSpPr>
            <a:xfrm>
              <a:off x="6650737" y="5398073"/>
              <a:ext cx="559300" cy="561807"/>
              <a:chOff x="1813" y="0"/>
              <a:chExt cx="809173" cy="812800"/>
            </a:xfrm>
          </p:grpSpPr>
          <p:sp>
            <p:nvSpPr>
              <p:cNvPr id="1894" name="Google Shape;18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18"/>
            <p:cNvGrpSpPr/>
            <p:nvPr/>
          </p:nvGrpSpPr>
          <p:grpSpPr>
            <a:xfrm>
              <a:off x="6650737" y="4504109"/>
              <a:ext cx="559300" cy="561807"/>
              <a:chOff x="1813" y="0"/>
              <a:chExt cx="809173" cy="812800"/>
            </a:xfrm>
          </p:grpSpPr>
          <p:sp>
            <p:nvSpPr>
              <p:cNvPr id="1897" name="Google Shape;18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18"/>
            <p:cNvGrpSpPr/>
            <p:nvPr/>
          </p:nvGrpSpPr>
          <p:grpSpPr>
            <a:xfrm>
              <a:off x="6650737" y="3610145"/>
              <a:ext cx="559300" cy="561807"/>
              <a:chOff x="1813" y="0"/>
              <a:chExt cx="809173" cy="812800"/>
            </a:xfrm>
          </p:grpSpPr>
          <p:sp>
            <p:nvSpPr>
              <p:cNvPr id="1900" name="Google Shape;19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2" name="Google Shape;1902;p18"/>
            <p:cNvGrpSpPr/>
            <p:nvPr/>
          </p:nvGrpSpPr>
          <p:grpSpPr>
            <a:xfrm>
              <a:off x="6650737" y="2716181"/>
              <a:ext cx="559300" cy="561807"/>
              <a:chOff x="1813" y="0"/>
              <a:chExt cx="809173" cy="812800"/>
            </a:xfrm>
          </p:grpSpPr>
          <p:sp>
            <p:nvSpPr>
              <p:cNvPr id="1903" name="Google Shape;19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5" name="Google Shape;1905;p18"/>
            <p:cNvGrpSpPr/>
            <p:nvPr/>
          </p:nvGrpSpPr>
          <p:grpSpPr>
            <a:xfrm>
              <a:off x="6650737" y="1822217"/>
              <a:ext cx="559300" cy="561807"/>
              <a:chOff x="1813" y="0"/>
              <a:chExt cx="809173" cy="812800"/>
            </a:xfrm>
          </p:grpSpPr>
          <p:sp>
            <p:nvSpPr>
              <p:cNvPr id="1906" name="Google Shape;19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18"/>
            <p:cNvGrpSpPr/>
            <p:nvPr/>
          </p:nvGrpSpPr>
          <p:grpSpPr>
            <a:xfrm>
              <a:off x="6650737" y="928253"/>
              <a:ext cx="559300" cy="561807"/>
              <a:chOff x="1813" y="0"/>
              <a:chExt cx="809173" cy="812800"/>
            </a:xfrm>
          </p:grpSpPr>
          <p:sp>
            <p:nvSpPr>
              <p:cNvPr id="1909" name="Google Shape;19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1" name="Google Shape;1911;p18"/>
            <p:cNvGrpSpPr/>
            <p:nvPr/>
          </p:nvGrpSpPr>
          <p:grpSpPr>
            <a:xfrm>
              <a:off x="6650737" y="34289"/>
              <a:ext cx="559300" cy="561807"/>
              <a:chOff x="1813" y="0"/>
              <a:chExt cx="809173" cy="812800"/>
            </a:xfrm>
          </p:grpSpPr>
          <p:sp>
            <p:nvSpPr>
              <p:cNvPr id="1912" name="Google Shape;19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4" name="Google Shape;1914;p18"/>
            <p:cNvGrpSpPr/>
            <p:nvPr/>
          </p:nvGrpSpPr>
          <p:grpSpPr>
            <a:xfrm>
              <a:off x="7480973" y="5398073"/>
              <a:ext cx="559300" cy="561807"/>
              <a:chOff x="1813" y="0"/>
              <a:chExt cx="809173" cy="812800"/>
            </a:xfrm>
          </p:grpSpPr>
          <p:sp>
            <p:nvSpPr>
              <p:cNvPr id="1915" name="Google Shape;19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7" name="Google Shape;1917;p18"/>
            <p:cNvGrpSpPr/>
            <p:nvPr/>
          </p:nvGrpSpPr>
          <p:grpSpPr>
            <a:xfrm>
              <a:off x="7480973" y="4504109"/>
              <a:ext cx="559300" cy="561807"/>
              <a:chOff x="1813" y="0"/>
              <a:chExt cx="809173" cy="812800"/>
            </a:xfrm>
          </p:grpSpPr>
          <p:sp>
            <p:nvSpPr>
              <p:cNvPr id="1918" name="Google Shape;19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0" name="Google Shape;1920;p18"/>
            <p:cNvGrpSpPr/>
            <p:nvPr/>
          </p:nvGrpSpPr>
          <p:grpSpPr>
            <a:xfrm>
              <a:off x="7480973" y="3610145"/>
              <a:ext cx="559300" cy="561807"/>
              <a:chOff x="1813" y="0"/>
              <a:chExt cx="809173" cy="812800"/>
            </a:xfrm>
          </p:grpSpPr>
          <p:sp>
            <p:nvSpPr>
              <p:cNvPr id="1921" name="Google Shape;19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3" name="Google Shape;1923;p18"/>
            <p:cNvGrpSpPr/>
            <p:nvPr/>
          </p:nvGrpSpPr>
          <p:grpSpPr>
            <a:xfrm>
              <a:off x="7480973" y="2716181"/>
              <a:ext cx="559300" cy="561807"/>
              <a:chOff x="1813" y="0"/>
              <a:chExt cx="809173" cy="812800"/>
            </a:xfrm>
          </p:grpSpPr>
          <p:sp>
            <p:nvSpPr>
              <p:cNvPr id="1924" name="Google Shape;19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6" name="Google Shape;1926;p18"/>
            <p:cNvGrpSpPr/>
            <p:nvPr/>
          </p:nvGrpSpPr>
          <p:grpSpPr>
            <a:xfrm>
              <a:off x="7480973" y="1822217"/>
              <a:ext cx="559300" cy="561807"/>
              <a:chOff x="1813" y="0"/>
              <a:chExt cx="809173" cy="812800"/>
            </a:xfrm>
          </p:grpSpPr>
          <p:sp>
            <p:nvSpPr>
              <p:cNvPr id="1927" name="Google Shape;19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9" name="Google Shape;1929;p18"/>
            <p:cNvGrpSpPr/>
            <p:nvPr/>
          </p:nvGrpSpPr>
          <p:grpSpPr>
            <a:xfrm>
              <a:off x="7480973" y="928253"/>
              <a:ext cx="559300" cy="561807"/>
              <a:chOff x="1813" y="0"/>
              <a:chExt cx="809173" cy="812800"/>
            </a:xfrm>
          </p:grpSpPr>
          <p:sp>
            <p:nvSpPr>
              <p:cNvPr id="1930" name="Google Shape;193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2" name="Google Shape;1932;p18"/>
            <p:cNvGrpSpPr/>
            <p:nvPr/>
          </p:nvGrpSpPr>
          <p:grpSpPr>
            <a:xfrm>
              <a:off x="7480973" y="34289"/>
              <a:ext cx="559300" cy="561807"/>
              <a:chOff x="1813" y="0"/>
              <a:chExt cx="809173" cy="812800"/>
            </a:xfrm>
          </p:grpSpPr>
          <p:sp>
            <p:nvSpPr>
              <p:cNvPr id="1933" name="Google Shape;193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5" name="Google Shape;1935;p18"/>
            <p:cNvGrpSpPr/>
            <p:nvPr/>
          </p:nvGrpSpPr>
          <p:grpSpPr>
            <a:xfrm>
              <a:off x="8311208" y="5398073"/>
              <a:ext cx="559300" cy="561807"/>
              <a:chOff x="1813" y="0"/>
              <a:chExt cx="809173" cy="812800"/>
            </a:xfrm>
          </p:grpSpPr>
          <p:sp>
            <p:nvSpPr>
              <p:cNvPr id="1936" name="Google Shape;193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8" name="Google Shape;1938;p18"/>
            <p:cNvGrpSpPr/>
            <p:nvPr/>
          </p:nvGrpSpPr>
          <p:grpSpPr>
            <a:xfrm>
              <a:off x="8311208" y="4504109"/>
              <a:ext cx="559300" cy="561807"/>
              <a:chOff x="1813" y="0"/>
              <a:chExt cx="809173" cy="812800"/>
            </a:xfrm>
          </p:grpSpPr>
          <p:sp>
            <p:nvSpPr>
              <p:cNvPr id="1939" name="Google Shape;193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1" name="Google Shape;1941;p18"/>
            <p:cNvGrpSpPr/>
            <p:nvPr/>
          </p:nvGrpSpPr>
          <p:grpSpPr>
            <a:xfrm>
              <a:off x="8311208" y="3610145"/>
              <a:ext cx="559300" cy="561807"/>
              <a:chOff x="1813" y="0"/>
              <a:chExt cx="809173" cy="812800"/>
            </a:xfrm>
          </p:grpSpPr>
          <p:sp>
            <p:nvSpPr>
              <p:cNvPr id="1942" name="Google Shape;194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4" name="Google Shape;1944;p18"/>
            <p:cNvGrpSpPr/>
            <p:nvPr/>
          </p:nvGrpSpPr>
          <p:grpSpPr>
            <a:xfrm>
              <a:off x="8311208" y="2716181"/>
              <a:ext cx="559300" cy="561807"/>
              <a:chOff x="1813" y="0"/>
              <a:chExt cx="809173" cy="812800"/>
            </a:xfrm>
          </p:grpSpPr>
          <p:sp>
            <p:nvSpPr>
              <p:cNvPr id="1945" name="Google Shape;194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7" name="Google Shape;1947;p18"/>
            <p:cNvGrpSpPr/>
            <p:nvPr/>
          </p:nvGrpSpPr>
          <p:grpSpPr>
            <a:xfrm>
              <a:off x="8311208" y="1822217"/>
              <a:ext cx="559300" cy="561807"/>
              <a:chOff x="1813" y="0"/>
              <a:chExt cx="809173" cy="812800"/>
            </a:xfrm>
          </p:grpSpPr>
          <p:sp>
            <p:nvSpPr>
              <p:cNvPr id="1948" name="Google Shape;194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0" name="Google Shape;1950;p18"/>
            <p:cNvGrpSpPr/>
            <p:nvPr/>
          </p:nvGrpSpPr>
          <p:grpSpPr>
            <a:xfrm>
              <a:off x="8311208" y="928253"/>
              <a:ext cx="559300" cy="561807"/>
              <a:chOff x="1813" y="0"/>
              <a:chExt cx="809173" cy="812800"/>
            </a:xfrm>
          </p:grpSpPr>
          <p:sp>
            <p:nvSpPr>
              <p:cNvPr id="1951" name="Google Shape;195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3" name="Google Shape;1953;p18"/>
            <p:cNvGrpSpPr/>
            <p:nvPr/>
          </p:nvGrpSpPr>
          <p:grpSpPr>
            <a:xfrm>
              <a:off x="8311208" y="34289"/>
              <a:ext cx="559300" cy="561807"/>
              <a:chOff x="1813" y="0"/>
              <a:chExt cx="809173" cy="812800"/>
            </a:xfrm>
          </p:grpSpPr>
          <p:sp>
            <p:nvSpPr>
              <p:cNvPr id="1954" name="Google Shape;195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6" name="Google Shape;1956;p18"/>
            <p:cNvGrpSpPr/>
            <p:nvPr/>
          </p:nvGrpSpPr>
          <p:grpSpPr>
            <a:xfrm>
              <a:off x="9141444" y="5398073"/>
              <a:ext cx="559300" cy="561807"/>
              <a:chOff x="1813" y="0"/>
              <a:chExt cx="809173" cy="812800"/>
            </a:xfrm>
          </p:grpSpPr>
          <p:sp>
            <p:nvSpPr>
              <p:cNvPr id="1957" name="Google Shape;195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9" name="Google Shape;1959;p18"/>
            <p:cNvGrpSpPr/>
            <p:nvPr/>
          </p:nvGrpSpPr>
          <p:grpSpPr>
            <a:xfrm>
              <a:off x="9141444" y="4504109"/>
              <a:ext cx="559300" cy="561807"/>
              <a:chOff x="1813" y="0"/>
              <a:chExt cx="809173" cy="812800"/>
            </a:xfrm>
          </p:grpSpPr>
          <p:sp>
            <p:nvSpPr>
              <p:cNvPr id="1960" name="Google Shape;196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2" name="Google Shape;1962;p18"/>
            <p:cNvGrpSpPr/>
            <p:nvPr/>
          </p:nvGrpSpPr>
          <p:grpSpPr>
            <a:xfrm>
              <a:off x="9141444" y="3610145"/>
              <a:ext cx="559300" cy="561807"/>
              <a:chOff x="1813" y="0"/>
              <a:chExt cx="809173" cy="812800"/>
            </a:xfrm>
          </p:grpSpPr>
          <p:sp>
            <p:nvSpPr>
              <p:cNvPr id="1963" name="Google Shape;196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5" name="Google Shape;1965;p18"/>
            <p:cNvGrpSpPr/>
            <p:nvPr/>
          </p:nvGrpSpPr>
          <p:grpSpPr>
            <a:xfrm>
              <a:off x="9141444" y="2716181"/>
              <a:ext cx="559300" cy="561807"/>
              <a:chOff x="1813" y="0"/>
              <a:chExt cx="809173" cy="812800"/>
            </a:xfrm>
          </p:grpSpPr>
          <p:sp>
            <p:nvSpPr>
              <p:cNvPr id="1966" name="Google Shape;196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8" name="Google Shape;1968;p18"/>
            <p:cNvGrpSpPr/>
            <p:nvPr/>
          </p:nvGrpSpPr>
          <p:grpSpPr>
            <a:xfrm>
              <a:off x="9141444" y="1822217"/>
              <a:ext cx="559300" cy="561807"/>
              <a:chOff x="1813" y="0"/>
              <a:chExt cx="809173" cy="812800"/>
            </a:xfrm>
          </p:grpSpPr>
          <p:sp>
            <p:nvSpPr>
              <p:cNvPr id="1969" name="Google Shape;196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1" name="Google Shape;1971;p18"/>
            <p:cNvGrpSpPr/>
            <p:nvPr/>
          </p:nvGrpSpPr>
          <p:grpSpPr>
            <a:xfrm>
              <a:off x="9141444" y="928253"/>
              <a:ext cx="559300" cy="561807"/>
              <a:chOff x="1813" y="0"/>
              <a:chExt cx="809173" cy="812800"/>
            </a:xfrm>
          </p:grpSpPr>
          <p:sp>
            <p:nvSpPr>
              <p:cNvPr id="1972" name="Google Shape;197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4" name="Google Shape;1974;p18"/>
            <p:cNvGrpSpPr/>
            <p:nvPr/>
          </p:nvGrpSpPr>
          <p:grpSpPr>
            <a:xfrm>
              <a:off x="9141444" y="34289"/>
              <a:ext cx="559300" cy="561807"/>
              <a:chOff x="1813" y="0"/>
              <a:chExt cx="809173" cy="812800"/>
            </a:xfrm>
          </p:grpSpPr>
          <p:sp>
            <p:nvSpPr>
              <p:cNvPr id="1975" name="Google Shape;197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7" name="Google Shape;1977;p18"/>
            <p:cNvGrpSpPr/>
            <p:nvPr/>
          </p:nvGrpSpPr>
          <p:grpSpPr>
            <a:xfrm>
              <a:off x="9971680" y="5398073"/>
              <a:ext cx="559300" cy="561807"/>
              <a:chOff x="1813" y="0"/>
              <a:chExt cx="809173" cy="812800"/>
            </a:xfrm>
          </p:grpSpPr>
          <p:sp>
            <p:nvSpPr>
              <p:cNvPr id="1978" name="Google Shape;197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0" name="Google Shape;1980;p18"/>
            <p:cNvGrpSpPr/>
            <p:nvPr/>
          </p:nvGrpSpPr>
          <p:grpSpPr>
            <a:xfrm>
              <a:off x="9971680" y="4504109"/>
              <a:ext cx="559300" cy="561807"/>
              <a:chOff x="1813" y="0"/>
              <a:chExt cx="809173" cy="812800"/>
            </a:xfrm>
          </p:grpSpPr>
          <p:sp>
            <p:nvSpPr>
              <p:cNvPr id="1981" name="Google Shape;198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3" name="Google Shape;1983;p18"/>
            <p:cNvGrpSpPr/>
            <p:nvPr/>
          </p:nvGrpSpPr>
          <p:grpSpPr>
            <a:xfrm>
              <a:off x="9971680" y="3610145"/>
              <a:ext cx="559300" cy="561807"/>
              <a:chOff x="1813" y="0"/>
              <a:chExt cx="809173" cy="812800"/>
            </a:xfrm>
          </p:grpSpPr>
          <p:sp>
            <p:nvSpPr>
              <p:cNvPr id="1984" name="Google Shape;198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6" name="Google Shape;1986;p18"/>
            <p:cNvGrpSpPr/>
            <p:nvPr/>
          </p:nvGrpSpPr>
          <p:grpSpPr>
            <a:xfrm>
              <a:off x="9971680" y="2716181"/>
              <a:ext cx="559300" cy="561807"/>
              <a:chOff x="1813" y="0"/>
              <a:chExt cx="809173" cy="812800"/>
            </a:xfrm>
          </p:grpSpPr>
          <p:sp>
            <p:nvSpPr>
              <p:cNvPr id="1987" name="Google Shape;198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9" name="Google Shape;1989;p18"/>
            <p:cNvGrpSpPr/>
            <p:nvPr/>
          </p:nvGrpSpPr>
          <p:grpSpPr>
            <a:xfrm>
              <a:off x="9971680" y="1822217"/>
              <a:ext cx="559300" cy="561807"/>
              <a:chOff x="1813" y="0"/>
              <a:chExt cx="809173" cy="812800"/>
            </a:xfrm>
          </p:grpSpPr>
          <p:sp>
            <p:nvSpPr>
              <p:cNvPr id="1990" name="Google Shape;199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2" name="Google Shape;1992;p18"/>
            <p:cNvGrpSpPr/>
            <p:nvPr/>
          </p:nvGrpSpPr>
          <p:grpSpPr>
            <a:xfrm>
              <a:off x="9971680" y="928253"/>
              <a:ext cx="559300" cy="561807"/>
              <a:chOff x="1813" y="0"/>
              <a:chExt cx="809173" cy="812800"/>
            </a:xfrm>
          </p:grpSpPr>
          <p:sp>
            <p:nvSpPr>
              <p:cNvPr id="1993" name="Google Shape;199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5" name="Google Shape;1995;p18"/>
            <p:cNvGrpSpPr/>
            <p:nvPr/>
          </p:nvGrpSpPr>
          <p:grpSpPr>
            <a:xfrm>
              <a:off x="9971680" y="34289"/>
              <a:ext cx="559300" cy="561807"/>
              <a:chOff x="1813" y="0"/>
              <a:chExt cx="809173" cy="812800"/>
            </a:xfrm>
          </p:grpSpPr>
          <p:sp>
            <p:nvSpPr>
              <p:cNvPr id="1996" name="Google Shape;199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8" name="Google Shape;1998;p18"/>
            <p:cNvGrpSpPr/>
            <p:nvPr/>
          </p:nvGrpSpPr>
          <p:grpSpPr>
            <a:xfrm>
              <a:off x="10801915" y="5398073"/>
              <a:ext cx="559300" cy="561807"/>
              <a:chOff x="1813" y="0"/>
              <a:chExt cx="809173" cy="812800"/>
            </a:xfrm>
          </p:grpSpPr>
          <p:sp>
            <p:nvSpPr>
              <p:cNvPr id="1999" name="Google Shape;19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1" name="Google Shape;2001;p18"/>
            <p:cNvGrpSpPr/>
            <p:nvPr/>
          </p:nvGrpSpPr>
          <p:grpSpPr>
            <a:xfrm>
              <a:off x="10801915" y="4504109"/>
              <a:ext cx="559300" cy="561807"/>
              <a:chOff x="1813" y="0"/>
              <a:chExt cx="809173" cy="812800"/>
            </a:xfrm>
          </p:grpSpPr>
          <p:sp>
            <p:nvSpPr>
              <p:cNvPr id="2002" name="Google Shape;200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4" name="Google Shape;2004;p18"/>
            <p:cNvGrpSpPr/>
            <p:nvPr/>
          </p:nvGrpSpPr>
          <p:grpSpPr>
            <a:xfrm>
              <a:off x="10801915" y="3610145"/>
              <a:ext cx="559300" cy="561807"/>
              <a:chOff x="1813" y="0"/>
              <a:chExt cx="809173" cy="812800"/>
            </a:xfrm>
          </p:grpSpPr>
          <p:sp>
            <p:nvSpPr>
              <p:cNvPr id="2005" name="Google Shape;200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7" name="Google Shape;2007;p18"/>
            <p:cNvGrpSpPr/>
            <p:nvPr/>
          </p:nvGrpSpPr>
          <p:grpSpPr>
            <a:xfrm>
              <a:off x="10801915" y="2716181"/>
              <a:ext cx="559300" cy="561807"/>
              <a:chOff x="1813" y="0"/>
              <a:chExt cx="809173" cy="812800"/>
            </a:xfrm>
          </p:grpSpPr>
          <p:sp>
            <p:nvSpPr>
              <p:cNvPr id="2008" name="Google Shape;200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0" name="Google Shape;2010;p18"/>
            <p:cNvGrpSpPr/>
            <p:nvPr/>
          </p:nvGrpSpPr>
          <p:grpSpPr>
            <a:xfrm>
              <a:off x="10801915" y="1822217"/>
              <a:ext cx="559300" cy="561807"/>
              <a:chOff x="1813" y="0"/>
              <a:chExt cx="809173" cy="812800"/>
            </a:xfrm>
          </p:grpSpPr>
          <p:sp>
            <p:nvSpPr>
              <p:cNvPr id="2011" name="Google Shape;201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3" name="Google Shape;2013;p18"/>
            <p:cNvGrpSpPr/>
            <p:nvPr/>
          </p:nvGrpSpPr>
          <p:grpSpPr>
            <a:xfrm>
              <a:off x="10801915" y="928253"/>
              <a:ext cx="559300" cy="561807"/>
              <a:chOff x="1813" y="0"/>
              <a:chExt cx="809173" cy="812800"/>
            </a:xfrm>
          </p:grpSpPr>
          <p:sp>
            <p:nvSpPr>
              <p:cNvPr id="2014" name="Google Shape;201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6" name="Google Shape;2016;p18"/>
            <p:cNvGrpSpPr/>
            <p:nvPr/>
          </p:nvGrpSpPr>
          <p:grpSpPr>
            <a:xfrm>
              <a:off x="10801915" y="34289"/>
              <a:ext cx="559300" cy="561807"/>
              <a:chOff x="1813" y="0"/>
              <a:chExt cx="809173" cy="812800"/>
            </a:xfrm>
          </p:grpSpPr>
          <p:sp>
            <p:nvSpPr>
              <p:cNvPr id="2017" name="Google Shape;201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9" name="Google Shape;2019;p18"/>
            <p:cNvGrpSpPr/>
            <p:nvPr/>
          </p:nvGrpSpPr>
          <p:grpSpPr>
            <a:xfrm>
              <a:off x="11632151" y="5398073"/>
              <a:ext cx="559300" cy="561807"/>
              <a:chOff x="1813" y="0"/>
              <a:chExt cx="809173" cy="812800"/>
            </a:xfrm>
          </p:grpSpPr>
          <p:sp>
            <p:nvSpPr>
              <p:cNvPr id="2020" name="Google Shape;202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2" name="Google Shape;2022;p18"/>
            <p:cNvGrpSpPr/>
            <p:nvPr/>
          </p:nvGrpSpPr>
          <p:grpSpPr>
            <a:xfrm>
              <a:off x="11632151" y="4504109"/>
              <a:ext cx="559300" cy="561807"/>
              <a:chOff x="1813" y="0"/>
              <a:chExt cx="809173" cy="812800"/>
            </a:xfrm>
          </p:grpSpPr>
          <p:sp>
            <p:nvSpPr>
              <p:cNvPr id="2023" name="Google Shape;202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5" name="Google Shape;2025;p18"/>
            <p:cNvGrpSpPr/>
            <p:nvPr/>
          </p:nvGrpSpPr>
          <p:grpSpPr>
            <a:xfrm>
              <a:off x="11632151" y="3610145"/>
              <a:ext cx="559300" cy="561807"/>
              <a:chOff x="1813" y="0"/>
              <a:chExt cx="809173" cy="812800"/>
            </a:xfrm>
          </p:grpSpPr>
          <p:sp>
            <p:nvSpPr>
              <p:cNvPr id="2026" name="Google Shape;202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8" name="Google Shape;2028;p18"/>
            <p:cNvGrpSpPr/>
            <p:nvPr/>
          </p:nvGrpSpPr>
          <p:grpSpPr>
            <a:xfrm>
              <a:off x="11632151" y="2716181"/>
              <a:ext cx="559300" cy="561807"/>
              <a:chOff x="1813" y="0"/>
              <a:chExt cx="809173" cy="812800"/>
            </a:xfrm>
          </p:grpSpPr>
          <p:sp>
            <p:nvSpPr>
              <p:cNvPr id="2029" name="Google Shape;202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031;p18"/>
            <p:cNvGrpSpPr/>
            <p:nvPr/>
          </p:nvGrpSpPr>
          <p:grpSpPr>
            <a:xfrm>
              <a:off x="11632151" y="1822217"/>
              <a:ext cx="559300" cy="561807"/>
              <a:chOff x="1813" y="0"/>
              <a:chExt cx="809173" cy="812800"/>
            </a:xfrm>
          </p:grpSpPr>
          <p:sp>
            <p:nvSpPr>
              <p:cNvPr id="2032" name="Google Shape;203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4" name="Google Shape;2034;p18"/>
            <p:cNvGrpSpPr/>
            <p:nvPr/>
          </p:nvGrpSpPr>
          <p:grpSpPr>
            <a:xfrm>
              <a:off x="11632151" y="928253"/>
              <a:ext cx="559300" cy="561807"/>
              <a:chOff x="1813" y="0"/>
              <a:chExt cx="809173" cy="812800"/>
            </a:xfrm>
          </p:grpSpPr>
          <p:sp>
            <p:nvSpPr>
              <p:cNvPr id="2035" name="Google Shape;203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7" name="Google Shape;2037;p18"/>
            <p:cNvGrpSpPr/>
            <p:nvPr/>
          </p:nvGrpSpPr>
          <p:grpSpPr>
            <a:xfrm>
              <a:off x="11632151" y="34289"/>
              <a:ext cx="559300" cy="561807"/>
              <a:chOff x="1813" y="0"/>
              <a:chExt cx="809173" cy="812800"/>
            </a:xfrm>
          </p:grpSpPr>
          <p:sp>
            <p:nvSpPr>
              <p:cNvPr id="2038" name="Google Shape;203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0" name="Google Shape;2040;p18"/>
            <p:cNvGrpSpPr/>
            <p:nvPr/>
          </p:nvGrpSpPr>
          <p:grpSpPr>
            <a:xfrm>
              <a:off x="12462386" y="5398073"/>
              <a:ext cx="559300" cy="561807"/>
              <a:chOff x="1813" y="0"/>
              <a:chExt cx="809173" cy="812800"/>
            </a:xfrm>
          </p:grpSpPr>
          <p:sp>
            <p:nvSpPr>
              <p:cNvPr id="2041" name="Google Shape;204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3" name="Google Shape;2043;p18"/>
            <p:cNvGrpSpPr/>
            <p:nvPr/>
          </p:nvGrpSpPr>
          <p:grpSpPr>
            <a:xfrm>
              <a:off x="12462386" y="4504109"/>
              <a:ext cx="559300" cy="561807"/>
              <a:chOff x="1813" y="0"/>
              <a:chExt cx="809173" cy="812800"/>
            </a:xfrm>
          </p:grpSpPr>
          <p:sp>
            <p:nvSpPr>
              <p:cNvPr id="2044" name="Google Shape;204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6" name="Google Shape;2046;p18"/>
            <p:cNvGrpSpPr/>
            <p:nvPr/>
          </p:nvGrpSpPr>
          <p:grpSpPr>
            <a:xfrm>
              <a:off x="12462386" y="3610145"/>
              <a:ext cx="559300" cy="561807"/>
              <a:chOff x="1813" y="0"/>
              <a:chExt cx="809173" cy="812800"/>
            </a:xfrm>
          </p:grpSpPr>
          <p:sp>
            <p:nvSpPr>
              <p:cNvPr id="2047" name="Google Shape;204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9" name="Google Shape;2049;p18"/>
            <p:cNvGrpSpPr/>
            <p:nvPr/>
          </p:nvGrpSpPr>
          <p:grpSpPr>
            <a:xfrm>
              <a:off x="12462386" y="2716181"/>
              <a:ext cx="559300" cy="561807"/>
              <a:chOff x="1813" y="0"/>
              <a:chExt cx="809173" cy="812800"/>
            </a:xfrm>
          </p:grpSpPr>
          <p:sp>
            <p:nvSpPr>
              <p:cNvPr id="2050" name="Google Shape;205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2" name="Google Shape;2052;p18"/>
            <p:cNvGrpSpPr/>
            <p:nvPr/>
          </p:nvGrpSpPr>
          <p:grpSpPr>
            <a:xfrm>
              <a:off x="12462386" y="1822217"/>
              <a:ext cx="559300" cy="561807"/>
              <a:chOff x="1813" y="0"/>
              <a:chExt cx="809173" cy="812800"/>
            </a:xfrm>
          </p:grpSpPr>
          <p:sp>
            <p:nvSpPr>
              <p:cNvPr id="2053" name="Google Shape;205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5" name="Google Shape;2055;p18"/>
            <p:cNvGrpSpPr/>
            <p:nvPr/>
          </p:nvGrpSpPr>
          <p:grpSpPr>
            <a:xfrm>
              <a:off x="12462386" y="928253"/>
              <a:ext cx="559300" cy="561807"/>
              <a:chOff x="1813" y="0"/>
              <a:chExt cx="809173" cy="812800"/>
            </a:xfrm>
          </p:grpSpPr>
          <p:sp>
            <p:nvSpPr>
              <p:cNvPr id="2056" name="Google Shape;205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8" name="Google Shape;2058;p18"/>
            <p:cNvGrpSpPr/>
            <p:nvPr/>
          </p:nvGrpSpPr>
          <p:grpSpPr>
            <a:xfrm>
              <a:off x="12462386" y="34289"/>
              <a:ext cx="559300" cy="561807"/>
              <a:chOff x="1813" y="0"/>
              <a:chExt cx="809173" cy="812800"/>
            </a:xfrm>
          </p:grpSpPr>
          <p:sp>
            <p:nvSpPr>
              <p:cNvPr id="2059" name="Google Shape;205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1" name="Google Shape;2061;p18"/>
            <p:cNvGrpSpPr/>
            <p:nvPr/>
          </p:nvGrpSpPr>
          <p:grpSpPr>
            <a:xfrm>
              <a:off x="1253" y="5363784"/>
              <a:ext cx="559300" cy="561807"/>
              <a:chOff x="1813" y="0"/>
              <a:chExt cx="809173" cy="812800"/>
            </a:xfrm>
          </p:grpSpPr>
          <p:sp>
            <p:nvSpPr>
              <p:cNvPr id="2062" name="Google Shape;206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4" name="Google Shape;2064;p18"/>
            <p:cNvGrpSpPr/>
            <p:nvPr/>
          </p:nvGrpSpPr>
          <p:grpSpPr>
            <a:xfrm>
              <a:off x="1253" y="4469820"/>
              <a:ext cx="559300" cy="561807"/>
              <a:chOff x="1813" y="0"/>
              <a:chExt cx="809173" cy="812800"/>
            </a:xfrm>
          </p:grpSpPr>
          <p:sp>
            <p:nvSpPr>
              <p:cNvPr id="2065" name="Google Shape;206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7" name="Google Shape;2067;p18"/>
            <p:cNvGrpSpPr/>
            <p:nvPr/>
          </p:nvGrpSpPr>
          <p:grpSpPr>
            <a:xfrm>
              <a:off x="1253" y="3575856"/>
              <a:ext cx="559300" cy="561807"/>
              <a:chOff x="1813" y="0"/>
              <a:chExt cx="809173" cy="812800"/>
            </a:xfrm>
          </p:grpSpPr>
          <p:sp>
            <p:nvSpPr>
              <p:cNvPr id="2068" name="Google Shape;206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0" name="Google Shape;2070;p18"/>
            <p:cNvGrpSpPr/>
            <p:nvPr/>
          </p:nvGrpSpPr>
          <p:grpSpPr>
            <a:xfrm>
              <a:off x="1253" y="2681892"/>
              <a:ext cx="559300" cy="561807"/>
              <a:chOff x="1813" y="0"/>
              <a:chExt cx="809173" cy="812800"/>
            </a:xfrm>
          </p:grpSpPr>
          <p:sp>
            <p:nvSpPr>
              <p:cNvPr id="2071" name="Google Shape;207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18"/>
            <p:cNvGrpSpPr/>
            <p:nvPr/>
          </p:nvGrpSpPr>
          <p:grpSpPr>
            <a:xfrm>
              <a:off x="1253" y="1787928"/>
              <a:ext cx="559300" cy="561807"/>
              <a:chOff x="1813" y="0"/>
              <a:chExt cx="809173" cy="812800"/>
            </a:xfrm>
          </p:grpSpPr>
          <p:sp>
            <p:nvSpPr>
              <p:cNvPr id="2074" name="Google Shape;207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6" name="Google Shape;2076;p18"/>
            <p:cNvGrpSpPr/>
            <p:nvPr/>
          </p:nvGrpSpPr>
          <p:grpSpPr>
            <a:xfrm>
              <a:off x="1253" y="893964"/>
              <a:ext cx="559300" cy="561807"/>
              <a:chOff x="1813" y="0"/>
              <a:chExt cx="809173" cy="812800"/>
            </a:xfrm>
          </p:grpSpPr>
          <p:sp>
            <p:nvSpPr>
              <p:cNvPr id="2077" name="Google Shape;207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9" name="Google Shape;2079;p18"/>
            <p:cNvGrpSpPr/>
            <p:nvPr/>
          </p:nvGrpSpPr>
          <p:grpSpPr>
            <a:xfrm>
              <a:off x="1253" y="0"/>
              <a:ext cx="559300" cy="561807"/>
              <a:chOff x="1813" y="0"/>
              <a:chExt cx="809173" cy="812800"/>
            </a:xfrm>
          </p:grpSpPr>
          <p:sp>
            <p:nvSpPr>
              <p:cNvPr id="2080" name="Google Shape;208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2" name="Google Shape;2082;p18"/>
            <p:cNvGrpSpPr/>
            <p:nvPr/>
          </p:nvGrpSpPr>
          <p:grpSpPr>
            <a:xfrm>
              <a:off x="831489" y="5363784"/>
              <a:ext cx="559300" cy="561807"/>
              <a:chOff x="1813" y="0"/>
              <a:chExt cx="809173" cy="812800"/>
            </a:xfrm>
          </p:grpSpPr>
          <p:sp>
            <p:nvSpPr>
              <p:cNvPr id="2083" name="Google Shape;208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5" name="Google Shape;2085;p18"/>
            <p:cNvGrpSpPr/>
            <p:nvPr/>
          </p:nvGrpSpPr>
          <p:grpSpPr>
            <a:xfrm>
              <a:off x="831489" y="4469820"/>
              <a:ext cx="559300" cy="561807"/>
              <a:chOff x="1813" y="0"/>
              <a:chExt cx="809173" cy="812800"/>
            </a:xfrm>
          </p:grpSpPr>
          <p:sp>
            <p:nvSpPr>
              <p:cNvPr id="2086" name="Google Shape;208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18"/>
            <p:cNvGrpSpPr/>
            <p:nvPr/>
          </p:nvGrpSpPr>
          <p:grpSpPr>
            <a:xfrm>
              <a:off x="831489" y="3575856"/>
              <a:ext cx="559300" cy="561807"/>
              <a:chOff x="1813" y="0"/>
              <a:chExt cx="809173" cy="812800"/>
            </a:xfrm>
          </p:grpSpPr>
          <p:sp>
            <p:nvSpPr>
              <p:cNvPr id="2089" name="Google Shape;20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1" name="Google Shape;2091;p18"/>
            <p:cNvGrpSpPr/>
            <p:nvPr/>
          </p:nvGrpSpPr>
          <p:grpSpPr>
            <a:xfrm>
              <a:off x="831489" y="2681892"/>
              <a:ext cx="559300" cy="561807"/>
              <a:chOff x="1813" y="0"/>
              <a:chExt cx="809173" cy="812800"/>
            </a:xfrm>
          </p:grpSpPr>
          <p:sp>
            <p:nvSpPr>
              <p:cNvPr id="2092" name="Google Shape;209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4" name="Google Shape;2094;p18"/>
            <p:cNvGrpSpPr/>
            <p:nvPr/>
          </p:nvGrpSpPr>
          <p:grpSpPr>
            <a:xfrm>
              <a:off x="831489" y="1787928"/>
              <a:ext cx="559300" cy="561807"/>
              <a:chOff x="1813" y="0"/>
              <a:chExt cx="809173" cy="812800"/>
            </a:xfrm>
          </p:grpSpPr>
          <p:sp>
            <p:nvSpPr>
              <p:cNvPr id="2095" name="Google Shape;209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7" name="Google Shape;2097;p18"/>
            <p:cNvGrpSpPr/>
            <p:nvPr/>
          </p:nvGrpSpPr>
          <p:grpSpPr>
            <a:xfrm>
              <a:off x="831489" y="893964"/>
              <a:ext cx="559300" cy="561807"/>
              <a:chOff x="1813" y="0"/>
              <a:chExt cx="809173" cy="812800"/>
            </a:xfrm>
          </p:grpSpPr>
          <p:sp>
            <p:nvSpPr>
              <p:cNvPr id="2098" name="Google Shape;209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0" name="Google Shape;2100;p18"/>
            <p:cNvGrpSpPr/>
            <p:nvPr/>
          </p:nvGrpSpPr>
          <p:grpSpPr>
            <a:xfrm>
              <a:off x="831489" y="0"/>
              <a:ext cx="559300" cy="561807"/>
              <a:chOff x="1813" y="0"/>
              <a:chExt cx="809173" cy="812800"/>
            </a:xfrm>
          </p:grpSpPr>
          <p:sp>
            <p:nvSpPr>
              <p:cNvPr id="2101" name="Google Shape;210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3" name="Google Shape;2103;p18"/>
            <p:cNvGrpSpPr/>
            <p:nvPr/>
          </p:nvGrpSpPr>
          <p:grpSpPr>
            <a:xfrm>
              <a:off x="1661724" y="5363784"/>
              <a:ext cx="559300" cy="561807"/>
              <a:chOff x="1813" y="0"/>
              <a:chExt cx="809173" cy="812800"/>
            </a:xfrm>
          </p:grpSpPr>
          <p:sp>
            <p:nvSpPr>
              <p:cNvPr id="2104" name="Google Shape;21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6" name="Google Shape;2106;p18"/>
            <p:cNvGrpSpPr/>
            <p:nvPr/>
          </p:nvGrpSpPr>
          <p:grpSpPr>
            <a:xfrm>
              <a:off x="1661724" y="4469820"/>
              <a:ext cx="559300" cy="561807"/>
              <a:chOff x="1813" y="0"/>
              <a:chExt cx="809173" cy="812800"/>
            </a:xfrm>
          </p:grpSpPr>
          <p:sp>
            <p:nvSpPr>
              <p:cNvPr id="2107" name="Google Shape;210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9" name="Google Shape;2109;p18"/>
            <p:cNvGrpSpPr/>
            <p:nvPr/>
          </p:nvGrpSpPr>
          <p:grpSpPr>
            <a:xfrm>
              <a:off x="1661724" y="3575856"/>
              <a:ext cx="559300" cy="561807"/>
              <a:chOff x="1813" y="0"/>
              <a:chExt cx="809173" cy="812800"/>
            </a:xfrm>
          </p:grpSpPr>
          <p:sp>
            <p:nvSpPr>
              <p:cNvPr id="2110" name="Google Shape;211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2" name="Google Shape;2112;p18"/>
            <p:cNvGrpSpPr/>
            <p:nvPr/>
          </p:nvGrpSpPr>
          <p:grpSpPr>
            <a:xfrm>
              <a:off x="1661724" y="2681892"/>
              <a:ext cx="559300" cy="561807"/>
              <a:chOff x="1813" y="0"/>
              <a:chExt cx="809173" cy="812800"/>
            </a:xfrm>
          </p:grpSpPr>
          <p:sp>
            <p:nvSpPr>
              <p:cNvPr id="2113" name="Google Shape;211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18"/>
            <p:cNvGrpSpPr/>
            <p:nvPr/>
          </p:nvGrpSpPr>
          <p:grpSpPr>
            <a:xfrm>
              <a:off x="1661724" y="1787928"/>
              <a:ext cx="559300" cy="561807"/>
              <a:chOff x="1813" y="0"/>
              <a:chExt cx="809173" cy="812800"/>
            </a:xfrm>
          </p:grpSpPr>
          <p:sp>
            <p:nvSpPr>
              <p:cNvPr id="2116" name="Google Shape;211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18"/>
            <p:cNvGrpSpPr/>
            <p:nvPr/>
          </p:nvGrpSpPr>
          <p:grpSpPr>
            <a:xfrm>
              <a:off x="1661724" y="893964"/>
              <a:ext cx="559300" cy="561807"/>
              <a:chOff x="1813" y="0"/>
              <a:chExt cx="809173" cy="812800"/>
            </a:xfrm>
          </p:grpSpPr>
          <p:sp>
            <p:nvSpPr>
              <p:cNvPr id="2119" name="Google Shape;211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1" name="Google Shape;2121;p18"/>
            <p:cNvGrpSpPr/>
            <p:nvPr/>
          </p:nvGrpSpPr>
          <p:grpSpPr>
            <a:xfrm>
              <a:off x="1661724" y="0"/>
              <a:ext cx="559300" cy="561807"/>
              <a:chOff x="1813" y="0"/>
              <a:chExt cx="809173" cy="812800"/>
            </a:xfrm>
          </p:grpSpPr>
          <p:sp>
            <p:nvSpPr>
              <p:cNvPr id="2122" name="Google Shape;212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4" name="Google Shape;2124;p18"/>
            <p:cNvGrpSpPr/>
            <p:nvPr/>
          </p:nvGrpSpPr>
          <p:grpSpPr>
            <a:xfrm>
              <a:off x="2491960" y="5363784"/>
              <a:ext cx="559300" cy="561807"/>
              <a:chOff x="1813" y="0"/>
              <a:chExt cx="809173" cy="812800"/>
            </a:xfrm>
          </p:grpSpPr>
          <p:sp>
            <p:nvSpPr>
              <p:cNvPr id="2125" name="Google Shape;212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7" name="Google Shape;2127;p18"/>
            <p:cNvGrpSpPr/>
            <p:nvPr/>
          </p:nvGrpSpPr>
          <p:grpSpPr>
            <a:xfrm>
              <a:off x="2491960" y="4469820"/>
              <a:ext cx="559300" cy="561807"/>
              <a:chOff x="1813" y="0"/>
              <a:chExt cx="809173" cy="812800"/>
            </a:xfrm>
          </p:grpSpPr>
          <p:sp>
            <p:nvSpPr>
              <p:cNvPr id="2128" name="Google Shape;212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0" name="Google Shape;2130;p18"/>
            <p:cNvGrpSpPr/>
            <p:nvPr/>
          </p:nvGrpSpPr>
          <p:grpSpPr>
            <a:xfrm>
              <a:off x="2491960" y="3575856"/>
              <a:ext cx="559300" cy="561807"/>
              <a:chOff x="1813" y="0"/>
              <a:chExt cx="809173" cy="812800"/>
            </a:xfrm>
          </p:grpSpPr>
          <p:sp>
            <p:nvSpPr>
              <p:cNvPr id="2131" name="Google Shape;213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3" name="Google Shape;2133;p18"/>
            <p:cNvGrpSpPr/>
            <p:nvPr/>
          </p:nvGrpSpPr>
          <p:grpSpPr>
            <a:xfrm>
              <a:off x="2491960" y="2681892"/>
              <a:ext cx="559300" cy="561807"/>
              <a:chOff x="1813" y="0"/>
              <a:chExt cx="809173" cy="812800"/>
            </a:xfrm>
          </p:grpSpPr>
          <p:sp>
            <p:nvSpPr>
              <p:cNvPr id="2134" name="Google Shape;213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6" name="Google Shape;2136;p18"/>
            <p:cNvGrpSpPr/>
            <p:nvPr/>
          </p:nvGrpSpPr>
          <p:grpSpPr>
            <a:xfrm>
              <a:off x="2491960" y="1787928"/>
              <a:ext cx="559300" cy="561807"/>
              <a:chOff x="1813" y="0"/>
              <a:chExt cx="809173" cy="812800"/>
            </a:xfrm>
          </p:grpSpPr>
          <p:sp>
            <p:nvSpPr>
              <p:cNvPr id="2137" name="Google Shape;213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9" name="Google Shape;2139;p18"/>
            <p:cNvGrpSpPr/>
            <p:nvPr/>
          </p:nvGrpSpPr>
          <p:grpSpPr>
            <a:xfrm>
              <a:off x="2491960" y="893964"/>
              <a:ext cx="559300" cy="561807"/>
              <a:chOff x="1813" y="0"/>
              <a:chExt cx="809173" cy="812800"/>
            </a:xfrm>
          </p:grpSpPr>
          <p:sp>
            <p:nvSpPr>
              <p:cNvPr id="2140" name="Google Shape;214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2" name="Google Shape;2142;p18"/>
            <p:cNvGrpSpPr/>
            <p:nvPr/>
          </p:nvGrpSpPr>
          <p:grpSpPr>
            <a:xfrm>
              <a:off x="2491960" y="0"/>
              <a:ext cx="559300" cy="561807"/>
              <a:chOff x="1813" y="0"/>
              <a:chExt cx="809173" cy="812800"/>
            </a:xfrm>
          </p:grpSpPr>
          <p:sp>
            <p:nvSpPr>
              <p:cNvPr id="2143" name="Google Shape;214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5" name="Google Shape;2145;p18"/>
            <p:cNvGrpSpPr/>
            <p:nvPr/>
          </p:nvGrpSpPr>
          <p:grpSpPr>
            <a:xfrm>
              <a:off x="3322195" y="5363784"/>
              <a:ext cx="559300" cy="561807"/>
              <a:chOff x="1813" y="0"/>
              <a:chExt cx="809173" cy="812800"/>
            </a:xfrm>
          </p:grpSpPr>
          <p:sp>
            <p:nvSpPr>
              <p:cNvPr id="2146" name="Google Shape;214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8" name="Google Shape;2148;p18"/>
            <p:cNvGrpSpPr/>
            <p:nvPr/>
          </p:nvGrpSpPr>
          <p:grpSpPr>
            <a:xfrm>
              <a:off x="3322195" y="4469820"/>
              <a:ext cx="559300" cy="561807"/>
              <a:chOff x="1813" y="0"/>
              <a:chExt cx="809173" cy="812800"/>
            </a:xfrm>
          </p:grpSpPr>
          <p:sp>
            <p:nvSpPr>
              <p:cNvPr id="2149" name="Google Shape;214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18"/>
            <p:cNvGrpSpPr/>
            <p:nvPr/>
          </p:nvGrpSpPr>
          <p:grpSpPr>
            <a:xfrm>
              <a:off x="3322195" y="3575856"/>
              <a:ext cx="559300" cy="561807"/>
              <a:chOff x="1813" y="0"/>
              <a:chExt cx="809173" cy="812800"/>
            </a:xfrm>
          </p:grpSpPr>
          <p:sp>
            <p:nvSpPr>
              <p:cNvPr id="2152" name="Google Shape;215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18"/>
            <p:cNvGrpSpPr/>
            <p:nvPr/>
          </p:nvGrpSpPr>
          <p:grpSpPr>
            <a:xfrm>
              <a:off x="3322195" y="2681892"/>
              <a:ext cx="559300" cy="561807"/>
              <a:chOff x="1813" y="0"/>
              <a:chExt cx="809173" cy="812800"/>
            </a:xfrm>
          </p:grpSpPr>
          <p:sp>
            <p:nvSpPr>
              <p:cNvPr id="2155" name="Google Shape;215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7" name="Google Shape;2157;p18"/>
            <p:cNvGrpSpPr/>
            <p:nvPr/>
          </p:nvGrpSpPr>
          <p:grpSpPr>
            <a:xfrm>
              <a:off x="3322195" y="1787928"/>
              <a:ext cx="559300" cy="561807"/>
              <a:chOff x="1813" y="0"/>
              <a:chExt cx="809173" cy="812800"/>
            </a:xfrm>
          </p:grpSpPr>
          <p:sp>
            <p:nvSpPr>
              <p:cNvPr id="2158" name="Google Shape;215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0" name="Google Shape;2160;p18"/>
            <p:cNvGrpSpPr/>
            <p:nvPr/>
          </p:nvGrpSpPr>
          <p:grpSpPr>
            <a:xfrm>
              <a:off x="3322195" y="893964"/>
              <a:ext cx="559300" cy="561807"/>
              <a:chOff x="1813" y="0"/>
              <a:chExt cx="809173" cy="812800"/>
            </a:xfrm>
          </p:grpSpPr>
          <p:sp>
            <p:nvSpPr>
              <p:cNvPr id="2161" name="Google Shape;21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3" name="Google Shape;2163;p18"/>
            <p:cNvGrpSpPr/>
            <p:nvPr/>
          </p:nvGrpSpPr>
          <p:grpSpPr>
            <a:xfrm>
              <a:off x="3322195" y="0"/>
              <a:ext cx="559300" cy="561807"/>
              <a:chOff x="1813" y="0"/>
              <a:chExt cx="809173" cy="812800"/>
            </a:xfrm>
          </p:grpSpPr>
          <p:sp>
            <p:nvSpPr>
              <p:cNvPr id="2164" name="Google Shape;216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6" name="Google Shape;2166;p18"/>
            <p:cNvGrpSpPr/>
            <p:nvPr/>
          </p:nvGrpSpPr>
          <p:grpSpPr>
            <a:xfrm>
              <a:off x="4152431" y="5363784"/>
              <a:ext cx="559300" cy="561807"/>
              <a:chOff x="1813" y="0"/>
              <a:chExt cx="809173" cy="812800"/>
            </a:xfrm>
          </p:grpSpPr>
          <p:sp>
            <p:nvSpPr>
              <p:cNvPr id="2167" name="Google Shape;216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9" name="Google Shape;2169;p18"/>
            <p:cNvGrpSpPr/>
            <p:nvPr/>
          </p:nvGrpSpPr>
          <p:grpSpPr>
            <a:xfrm>
              <a:off x="4152431" y="4469820"/>
              <a:ext cx="559300" cy="561807"/>
              <a:chOff x="1813" y="0"/>
              <a:chExt cx="809173" cy="812800"/>
            </a:xfrm>
          </p:grpSpPr>
          <p:sp>
            <p:nvSpPr>
              <p:cNvPr id="2170" name="Google Shape;217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2" name="Google Shape;2172;p18"/>
            <p:cNvGrpSpPr/>
            <p:nvPr/>
          </p:nvGrpSpPr>
          <p:grpSpPr>
            <a:xfrm>
              <a:off x="4152431" y="3575856"/>
              <a:ext cx="559300" cy="561807"/>
              <a:chOff x="1813" y="0"/>
              <a:chExt cx="809173" cy="812800"/>
            </a:xfrm>
          </p:grpSpPr>
          <p:sp>
            <p:nvSpPr>
              <p:cNvPr id="2173" name="Google Shape;217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5" name="Google Shape;2175;p18"/>
            <p:cNvGrpSpPr/>
            <p:nvPr/>
          </p:nvGrpSpPr>
          <p:grpSpPr>
            <a:xfrm>
              <a:off x="4152431" y="2681892"/>
              <a:ext cx="559300" cy="561807"/>
              <a:chOff x="1813" y="0"/>
              <a:chExt cx="809173" cy="812800"/>
            </a:xfrm>
          </p:grpSpPr>
          <p:sp>
            <p:nvSpPr>
              <p:cNvPr id="2176" name="Google Shape;217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8" name="Google Shape;2178;p18"/>
            <p:cNvGrpSpPr/>
            <p:nvPr/>
          </p:nvGrpSpPr>
          <p:grpSpPr>
            <a:xfrm>
              <a:off x="4152431" y="1787928"/>
              <a:ext cx="559300" cy="561807"/>
              <a:chOff x="1813" y="0"/>
              <a:chExt cx="809173" cy="812800"/>
            </a:xfrm>
          </p:grpSpPr>
          <p:sp>
            <p:nvSpPr>
              <p:cNvPr id="2179" name="Google Shape;217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1" name="Google Shape;2181;p18"/>
            <p:cNvGrpSpPr/>
            <p:nvPr/>
          </p:nvGrpSpPr>
          <p:grpSpPr>
            <a:xfrm>
              <a:off x="4152431" y="893964"/>
              <a:ext cx="559300" cy="561807"/>
              <a:chOff x="1813" y="0"/>
              <a:chExt cx="809173" cy="812800"/>
            </a:xfrm>
          </p:grpSpPr>
          <p:sp>
            <p:nvSpPr>
              <p:cNvPr id="2182" name="Google Shape;218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4" name="Google Shape;2184;p18"/>
            <p:cNvGrpSpPr/>
            <p:nvPr/>
          </p:nvGrpSpPr>
          <p:grpSpPr>
            <a:xfrm>
              <a:off x="4152431" y="0"/>
              <a:ext cx="559300" cy="561807"/>
              <a:chOff x="1813" y="0"/>
              <a:chExt cx="809173" cy="812800"/>
            </a:xfrm>
          </p:grpSpPr>
          <p:sp>
            <p:nvSpPr>
              <p:cNvPr id="2185" name="Google Shape;218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7" name="Google Shape;2187;p18"/>
            <p:cNvGrpSpPr/>
            <p:nvPr/>
          </p:nvGrpSpPr>
          <p:grpSpPr>
            <a:xfrm>
              <a:off x="4982666" y="5363784"/>
              <a:ext cx="559300" cy="561807"/>
              <a:chOff x="1813" y="0"/>
              <a:chExt cx="809173" cy="812800"/>
            </a:xfrm>
          </p:grpSpPr>
          <p:sp>
            <p:nvSpPr>
              <p:cNvPr id="2188" name="Google Shape;218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0" name="Google Shape;2190;p18"/>
            <p:cNvGrpSpPr/>
            <p:nvPr/>
          </p:nvGrpSpPr>
          <p:grpSpPr>
            <a:xfrm>
              <a:off x="4982666" y="4469820"/>
              <a:ext cx="559300" cy="561807"/>
              <a:chOff x="1813" y="0"/>
              <a:chExt cx="809173" cy="812800"/>
            </a:xfrm>
          </p:grpSpPr>
          <p:sp>
            <p:nvSpPr>
              <p:cNvPr id="2191" name="Google Shape;219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3" name="Google Shape;2193;p18"/>
            <p:cNvGrpSpPr/>
            <p:nvPr/>
          </p:nvGrpSpPr>
          <p:grpSpPr>
            <a:xfrm>
              <a:off x="4982666" y="3575856"/>
              <a:ext cx="559300" cy="561807"/>
              <a:chOff x="1813" y="0"/>
              <a:chExt cx="809173" cy="812800"/>
            </a:xfrm>
          </p:grpSpPr>
          <p:sp>
            <p:nvSpPr>
              <p:cNvPr id="2194" name="Google Shape;21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6" name="Google Shape;2196;p18"/>
            <p:cNvGrpSpPr/>
            <p:nvPr/>
          </p:nvGrpSpPr>
          <p:grpSpPr>
            <a:xfrm>
              <a:off x="4982666" y="2681892"/>
              <a:ext cx="559300" cy="561807"/>
              <a:chOff x="1813" y="0"/>
              <a:chExt cx="809173" cy="812800"/>
            </a:xfrm>
          </p:grpSpPr>
          <p:sp>
            <p:nvSpPr>
              <p:cNvPr id="2197" name="Google Shape;219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9" name="Google Shape;2199;p18"/>
            <p:cNvGrpSpPr/>
            <p:nvPr/>
          </p:nvGrpSpPr>
          <p:grpSpPr>
            <a:xfrm>
              <a:off x="4982666" y="1787928"/>
              <a:ext cx="559300" cy="561807"/>
              <a:chOff x="1813" y="0"/>
              <a:chExt cx="809173" cy="812800"/>
            </a:xfrm>
          </p:grpSpPr>
          <p:sp>
            <p:nvSpPr>
              <p:cNvPr id="2200" name="Google Shape;2200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2" name="Google Shape;2202;p18"/>
            <p:cNvGrpSpPr/>
            <p:nvPr/>
          </p:nvGrpSpPr>
          <p:grpSpPr>
            <a:xfrm>
              <a:off x="4982666" y="893964"/>
              <a:ext cx="559300" cy="561807"/>
              <a:chOff x="1813" y="0"/>
              <a:chExt cx="809173" cy="812800"/>
            </a:xfrm>
          </p:grpSpPr>
          <p:sp>
            <p:nvSpPr>
              <p:cNvPr id="2203" name="Google Shape;2203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5" name="Google Shape;2205;p18"/>
            <p:cNvGrpSpPr/>
            <p:nvPr/>
          </p:nvGrpSpPr>
          <p:grpSpPr>
            <a:xfrm>
              <a:off x="4982666" y="0"/>
              <a:ext cx="559300" cy="561807"/>
              <a:chOff x="1813" y="0"/>
              <a:chExt cx="809173" cy="812800"/>
            </a:xfrm>
          </p:grpSpPr>
          <p:sp>
            <p:nvSpPr>
              <p:cNvPr id="2206" name="Google Shape;2206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8" name="Google Shape;2208;p18"/>
            <p:cNvGrpSpPr/>
            <p:nvPr/>
          </p:nvGrpSpPr>
          <p:grpSpPr>
            <a:xfrm>
              <a:off x="5812902" y="5363784"/>
              <a:ext cx="559300" cy="561807"/>
              <a:chOff x="1813" y="0"/>
              <a:chExt cx="809173" cy="812800"/>
            </a:xfrm>
          </p:grpSpPr>
          <p:sp>
            <p:nvSpPr>
              <p:cNvPr id="2209" name="Google Shape;220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1" name="Google Shape;2211;p18"/>
            <p:cNvGrpSpPr/>
            <p:nvPr/>
          </p:nvGrpSpPr>
          <p:grpSpPr>
            <a:xfrm>
              <a:off x="5812902" y="4469820"/>
              <a:ext cx="559300" cy="561807"/>
              <a:chOff x="1813" y="0"/>
              <a:chExt cx="809173" cy="812800"/>
            </a:xfrm>
          </p:grpSpPr>
          <p:sp>
            <p:nvSpPr>
              <p:cNvPr id="2212" name="Google Shape;2212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4" name="Google Shape;2214;p18"/>
            <p:cNvGrpSpPr/>
            <p:nvPr/>
          </p:nvGrpSpPr>
          <p:grpSpPr>
            <a:xfrm>
              <a:off x="5812902" y="3575856"/>
              <a:ext cx="559300" cy="561807"/>
              <a:chOff x="1813" y="0"/>
              <a:chExt cx="809173" cy="812800"/>
            </a:xfrm>
          </p:grpSpPr>
          <p:sp>
            <p:nvSpPr>
              <p:cNvPr id="2215" name="Google Shape;2215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7" name="Google Shape;2217;p18"/>
            <p:cNvGrpSpPr/>
            <p:nvPr/>
          </p:nvGrpSpPr>
          <p:grpSpPr>
            <a:xfrm>
              <a:off x="5812902" y="2681892"/>
              <a:ext cx="559300" cy="561807"/>
              <a:chOff x="1813" y="0"/>
              <a:chExt cx="809173" cy="812800"/>
            </a:xfrm>
          </p:grpSpPr>
          <p:sp>
            <p:nvSpPr>
              <p:cNvPr id="2218" name="Google Shape;2218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0" name="Google Shape;2220;p18"/>
            <p:cNvGrpSpPr/>
            <p:nvPr/>
          </p:nvGrpSpPr>
          <p:grpSpPr>
            <a:xfrm>
              <a:off x="5812902" y="1787928"/>
              <a:ext cx="559300" cy="561807"/>
              <a:chOff x="1813" y="0"/>
              <a:chExt cx="809173" cy="812800"/>
            </a:xfrm>
          </p:grpSpPr>
          <p:sp>
            <p:nvSpPr>
              <p:cNvPr id="2221" name="Google Shape;222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3" name="Google Shape;2223;p18"/>
            <p:cNvGrpSpPr/>
            <p:nvPr/>
          </p:nvGrpSpPr>
          <p:grpSpPr>
            <a:xfrm>
              <a:off x="5812902" y="893964"/>
              <a:ext cx="559300" cy="561807"/>
              <a:chOff x="1813" y="0"/>
              <a:chExt cx="809173" cy="812800"/>
            </a:xfrm>
          </p:grpSpPr>
          <p:sp>
            <p:nvSpPr>
              <p:cNvPr id="2224" name="Google Shape;222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6" name="Google Shape;2226;p18"/>
            <p:cNvGrpSpPr/>
            <p:nvPr/>
          </p:nvGrpSpPr>
          <p:grpSpPr>
            <a:xfrm>
              <a:off x="5812902" y="0"/>
              <a:ext cx="559300" cy="561807"/>
              <a:chOff x="1813" y="0"/>
              <a:chExt cx="809173" cy="812800"/>
            </a:xfrm>
          </p:grpSpPr>
          <p:sp>
            <p:nvSpPr>
              <p:cNvPr id="2227" name="Google Shape;2227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8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29" name="Google Shape;2229;p18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30" name="Google Shape;2230;p18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31" name="Google Shape;2231;p18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2" name="Google Shape;2232;p18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33" name="Google Shape;2233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34" name="Google Shape;2234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5" name="Google Shape;2235;p18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36" name="Google Shape;223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37" name="Google Shape;2237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8" name="Google Shape;2238;p18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239" name="Google Shape;2239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40" name="Google Shape;2240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1" name="Google Shape;2241;p18"/>
          <p:cNvGrpSpPr/>
          <p:nvPr/>
        </p:nvGrpSpPr>
        <p:grpSpPr>
          <a:xfrm>
            <a:off x="16504201" y="7065910"/>
            <a:ext cx="347104" cy="347104"/>
            <a:chOff x="0" y="0"/>
            <a:chExt cx="812700" cy="812700"/>
          </a:xfrm>
        </p:grpSpPr>
        <p:sp>
          <p:nvSpPr>
            <p:cNvPr id="2242" name="Google Shape;2242;p18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43" name="Google Shape;2243;p1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4" name="Google Shape;2244;p18"/>
          <p:cNvSpPr txBox="1"/>
          <p:nvPr/>
        </p:nvSpPr>
        <p:spPr>
          <a:xfrm>
            <a:off x="3310694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Global</a:t>
            </a: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Data Preprocessing </a:t>
            </a:r>
            <a:endParaRPr/>
          </a:p>
        </p:txBody>
      </p:sp>
      <p:sp>
        <p:nvSpPr>
          <p:cNvPr id="2245" name="Google Shape;2245;p18"/>
          <p:cNvSpPr txBox="1"/>
          <p:nvPr/>
        </p:nvSpPr>
        <p:spPr>
          <a:xfrm>
            <a:off x="2041375" y="2003950"/>
            <a:ext cx="151248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mapping of image to captions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Caption text cleaning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data generator to get data in batch (avoids session crash)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Split the data into test and train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Google Shape;2250;p19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1" name="Google Shape;2251;p19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52" name="Google Shape;2252;p19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53" name="Google Shape;2253;p19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4" name="Google Shape;2254;p19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55" name="Google Shape;2255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56" name="Google Shape;2256;p1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7" name="Google Shape;2257;p19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58" name="Google Shape;2258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59" name="Google Shape;2259;p1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0" name="Google Shape;2260;p19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261" name="Google Shape;2261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62" name="Google Shape;2262;p1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3" name="Google Shape;2263;p19"/>
          <p:cNvSpPr txBox="1"/>
          <p:nvPr/>
        </p:nvSpPr>
        <p:spPr>
          <a:xfrm>
            <a:off x="3310700" y="333375"/>
            <a:ext cx="1166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Create mapping of image to captions</a:t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264" name="Google Shape;22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078" y="1793100"/>
            <a:ext cx="14059250" cy="47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9"/>
          <p:cNvSpPr txBox="1"/>
          <p:nvPr/>
        </p:nvSpPr>
        <p:spPr>
          <a:xfrm>
            <a:off x="2551075" y="7028125"/>
            <a:ext cx="13759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code processes a document containing image captions, and creates a Python dictionary called 'mapping' that stores the image-to-caption pairs.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iterates through each line in the document and extracts the image ID and corresponding caption text by splitting them by a comma delimiter. It then removes the image file extension from the ID and stores the caption in a list associated with that ID in the 'mapping' dictionary.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20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1" name="Google Shape;2271;p20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72" name="Google Shape;2272;p20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73" name="Google Shape;2273;p2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4" name="Google Shape;2274;p20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75" name="Google Shape;2275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76" name="Google Shape;2276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7" name="Google Shape;2277;p20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78" name="Google Shape;2278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79" name="Google Shape;2279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0" name="Google Shape;2280;p20"/>
          <p:cNvGrpSpPr/>
          <p:nvPr/>
        </p:nvGrpSpPr>
        <p:grpSpPr>
          <a:xfrm>
            <a:off x="15904662" y="9732414"/>
            <a:ext cx="347104" cy="347104"/>
            <a:chOff x="0" y="0"/>
            <a:chExt cx="812700" cy="812700"/>
          </a:xfrm>
        </p:grpSpPr>
        <p:sp>
          <p:nvSpPr>
            <p:cNvPr id="2281" name="Google Shape;2281;p20"/>
            <p:cNvSpPr/>
            <p:nvPr/>
          </p:nvSpPr>
          <p:spPr>
            <a:xfrm>
              <a:off x="0" y="0"/>
              <a:ext cx="406400" cy="454328"/>
            </a:xfrm>
            <a:custGeom>
              <a:rect b="b" l="l" r="r" t="t"/>
              <a:pathLst>
                <a:path extrusionOk="0" h="454328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82" name="Google Shape;2282;p2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3" name="Google Shape;2283;p20"/>
          <p:cNvSpPr txBox="1"/>
          <p:nvPr/>
        </p:nvSpPr>
        <p:spPr>
          <a:xfrm>
            <a:off x="3310700" y="333375"/>
            <a:ext cx="1166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Caption text cleaning</a:t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84" name="Google Shape;2284;p20"/>
          <p:cNvSpPr txBox="1"/>
          <p:nvPr/>
        </p:nvSpPr>
        <p:spPr>
          <a:xfrm>
            <a:off x="3212175" y="6598125"/>
            <a:ext cx="13088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The "mapping" argument is a dictionary where each key represents an image and its value is a list of captions associated with that image.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The function loops through each key-value pair in the "mapping" dictionary.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For each value (list of captions), the function loops through each caption.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For each caption, the function applies some preprocessing steps: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Converts the caption to lowercase.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Removes digits, special characters, etc.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Deletes additional spaces.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Adds "startseq" and "endseq" tags to the caption.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The function modifies the original "mapping" dictionary and returns nothing.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285" name="Google Shape;22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400" y="2033204"/>
            <a:ext cx="11687175" cy="39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C0F1"/>
        </a:solidFill>
      </p:bgPr>
    </p:bg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21"/>
          <p:cNvPicPr preferRelativeResize="0"/>
          <p:nvPr/>
        </p:nvPicPr>
        <p:blipFill rotWithShape="1">
          <a:blip r:embed="rId3">
            <a:alphaModFix/>
          </a:blip>
          <a:srcRect b="7784" l="0" r="0" t="7784"/>
          <a:stretch/>
        </p:blipFill>
        <p:spPr>
          <a:xfrm>
            <a:off x="0" y="0"/>
            <a:ext cx="1828800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1" name="Google Shape;2291;p21"/>
          <p:cNvGrpSpPr/>
          <p:nvPr/>
        </p:nvGrpSpPr>
        <p:grpSpPr>
          <a:xfrm>
            <a:off x="0" y="-108496"/>
            <a:ext cx="18288118" cy="3195091"/>
            <a:chOff x="0" y="-28575"/>
            <a:chExt cx="4816592" cy="841500"/>
          </a:xfrm>
        </p:grpSpPr>
        <p:sp>
          <p:nvSpPr>
            <p:cNvPr id="2292" name="Google Shape;2292;p21"/>
            <p:cNvSpPr/>
            <p:nvPr/>
          </p:nvSpPr>
          <p:spPr>
            <a:xfrm>
              <a:off x="0" y="0"/>
              <a:ext cx="4816592" cy="361244"/>
            </a:xfrm>
            <a:custGeom>
              <a:rect b="b" l="l" r="r" t="t"/>
              <a:pathLst>
                <a:path extrusionOk="0"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93" name="Google Shape;2293;p2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4" name="Google Shape;2294;p21"/>
          <p:cNvGrpSpPr/>
          <p:nvPr/>
        </p:nvGrpSpPr>
        <p:grpSpPr>
          <a:xfrm>
            <a:off x="16504201" y="8685396"/>
            <a:ext cx="1241064" cy="1241064"/>
            <a:chOff x="0" y="0"/>
            <a:chExt cx="812800" cy="812800"/>
          </a:xfrm>
        </p:grpSpPr>
        <p:sp>
          <p:nvSpPr>
            <p:cNvPr id="2295" name="Google Shape;2295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96" name="Google Shape;2296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7" name="Google Shape;2297;p21"/>
          <p:cNvGrpSpPr/>
          <p:nvPr/>
        </p:nvGrpSpPr>
        <p:grpSpPr>
          <a:xfrm>
            <a:off x="0" y="1371600"/>
            <a:ext cx="1241064" cy="1241064"/>
            <a:chOff x="0" y="0"/>
            <a:chExt cx="812800" cy="812800"/>
          </a:xfrm>
        </p:grpSpPr>
        <p:sp>
          <p:nvSpPr>
            <p:cNvPr id="2298" name="Google Shape;2298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99" name="Google Shape;2299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0" name="Google Shape;2300;p21"/>
          <p:cNvGrpSpPr/>
          <p:nvPr/>
        </p:nvGrpSpPr>
        <p:grpSpPr>
          <a:xfrm>
            <a:off x="1241073" y="685800"/>
            <a:ext cx="685841" cy="685841"/>
            <a:chOff x="0" y="0"/>
            <a:chExt cx="812800" cy="812800"/>
          </a:xfrm>
        </p:grpSpPr>
        <p:sp>
          <p:nvSpPr>
            <p:cNvPr id="2301" name="Google Shape;2301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2" name="Google Shape;2302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3" name="Google Shape;2303;p21"/>
          <p:cNvGrpSpPr/>
          <p:nvPr/>
        </p:nvGrpSpPr>
        <p:grpSpPr>
          <a:xfrm>
            <a:off x="16193933" y="8222456"/>
            <a:ext cx="620573" cy="620573"/>
            <a:chOff x="0" y="0"/>
            <a:chExt cx="812800" cy="812800"/>
          </a:xfrm>
        </p:grpSpPr>
        <p:sp>
          <p:nvSpPr>
            <p:cNvPr id="2304" name="Google Shape;2304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305" name="Google Shape;2305;p21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450" lIns="72450" spcFirstLastPara="1" rIns="72450" wrap="square" tIns="72450">
              <a:noAutofit/>
            </a:bodyPr>
            <a:lstStyle/>
            <a:p>
              <a:pPr indent="0" lvl="0" marL="0" marR="0" rtl="0" algn="ctr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6" name="Google Shape;2306;p21"/>
          <p:cNvSpPr txBox="1"/>
          <p:nvPr/>
        </p:nvSpPr>
        <p:spPr>
          <a:xfrm>
            <a:off x="3310700" y="3333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Tokenization</a:t>
            </a:r>
            <a:endParaRPr sz="4500">
              <a:solidFill>
                <a:srgbClr val="DEC0F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07" name="Google Shape;2307;p21"/>
          <p:cNvSpPr txBox="1"/>
          <p:nvPr/>
        </p:nvSpPr>
        <p:spPr>
          <a:xfrm>
            <a:off x="3055300" y="5987900"/>
            <a:ext cx="134490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code creates an instance of the Tokenizer class and fits it on the list of captions.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number of unique words in the captions is used to determine the vocabulary size.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A list of unique images is created from the 'image' column of a pandas DataFrame.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number of unique images is counted.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A split index is calculated to split the list of images into training and validation sets.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train and test Data Frames are created by filtering rows based on the 'image' column.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train and test Data Frames are reset to a new zero-based index.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code uses the Tokenizer to convert the second caption in the list of captions to a sequence of integers. 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The output is a list of integers representing the words in the caption.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308" name="Google Shape;2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875" y="1790788"/>
            <a:ext cx="117062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